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6"/>
  </p:notesMasterIdLst>
  <p:sldIdLst>
    <p:sldId id="714" r:id="rId4"/>
    <p:sldId id="726" r:id="rId5"/>
    <p:sldId id="747" r:id="rId6"/>
    <p:sldId id="748" r:id="rId7"/>
    <p:sldId id="751" r:id="rId8"/>
    <p:sldId id="750" r:id="rId9"/>
    <p:sldId id="752" r:id="rId10"/>
    <p:sldId id="753" r:id="rId11"/>
    <p:sldId id="754" r:id="rId12"/>
    <p:sldId id="756" r:id="rId13"/>
    <p:sldId id="755" r:id="rId14"/>
    <p:sldId id="757" r:id="rId15"/>
    <p:sldId id="759" r:id="rId16"/>
    <p:sldId id="760" r:id="rId17"/>
    <p:sldId id="761" r:id="rId18"/>
    <p:sldId id="746" r:id="rId19"/>
    <p:sldId id="762" r:id="rId20"/>
    <p:sldId id="763" r:id="rId21"/>
    <p:sldId id="765" r:id="rId22"/>
    <p:sldId id="766" r:id="rId23"/>
    <p:sldId id="767" r:id="rId24"/>
    <p:sldId id="768" r:id="rId25"/>
  </p:sldIdLst>
  <p:sldSz cx="9144000" cy="5143500" type="screen16x9"/>
  <p:notesSz cx="6858000" cy="9313863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00000"/>
    <a:srgbClr val="C6531F"/>
    <a:srgbClr val="C01338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B092F-BBA0-45DD-BBD0-CF2D1B1FDE09}" v="1559" dt="2024-04-25T13:12:32.788"/>
    <p1510:client id="{3DD44D14-8742-4F54-814C-D3F569E04055}" v="4" dt="2024-04-24T17:06:48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1" autoAdjust="0"/>
    <p:restoredTop sz="85457" autoAdjust="0"/>
  </p:normalViewPr>
  <p:slideViewPr>
    <p:cSldViewPr snapToGrid="0">
      <p:cViewPr varScale="1">
        <p:scale>
          <a:sx n="77" d="100"/>
          <a:sy n="77" d="100"/>
        </p:scale>
        <p:origin x="36" y="15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chlimme" userId="5e71f33d4e67f8c0" providerId="LiveId" clId="{3DD44D14-8742-4F54-814C-D3F569E04055}"/>
    <pc:docChg chg="undo custSel addSld delSld modSld sldOrd">
      <pc:chgData name="Ryan Schlimme" userId="5e71f33d4e67f8c0" providerId="LiveId" clId="{3DD44D14-8742-4F54-814C-D3F569E04055}" dt="2024-04-24T17:07:06.627" v="415" actId="208"/>
      <pc:docMkLst>
        <pc:docMk/>
      </pc:docMkLst>
      <pc:sldChg chg="delSp modSp mod">
        <pc:chgData name="Ryan Schlimme" userId="5e71f33d4e67f8c0" providerId="LiveId" clId="{3DD44D14-8742-4F54-814C-D3F569E04055}" dt="2024-04-22T15:43:48.223" v="303" actId="478"/>
        <pc:sldMkLst>
          <pc:docMk/>
          <pc:sldMk cId="2401390247" sldId="746"/>
        </pc:sldMkLst>
        <pc:spChg chg="mod">
          <ac:chgData name="Ryan Schlimme" userId="5e71f33d4e67f8c0" providerId="LiveId" clId="{3DD44D14-8742-4F54-814C-D3F569E04055}" dt="2024-04-22T15:43:44.380" v="302" actId="20577"/>
          <ac:spMkLst>
            <pc:docMk/>
            <pc:sldMk cId="2401390247" sldId="746"/>
            <ac:spMk id="2" creationId="{F9AC5EFB-EEA0-F00D-F154-3FBEECE315EF}"/>
          </ac:spMkLst>
        </pc:spChg>
        <pc:picChg chg="del">
          <ac:chgData name="Ryan Schlimme" userId="5e71f33d4e67f8c0" providerId="LiveId" clId="{3DD44D14-8742-4F54-814C-D3F569E04055}" dt="2024-04-22T15:43:48.223" v="303" actId="478"/>
          <ac:picMkLst>
            <pc:docMk/>
            <pc:sldMk cId="2401390247" sldId="746"/>
            <ac:picMk id="5" creationId="{F2A26547-D88F-601D-A8C8-1214403CEA31}"/>
          </ac:picMkLst>
        </pc:picChg>
      </pc:sldChg>
      <pc:sldChg chg="modSp mod modAnim">
        <pc:chgData name="Ryan Schlimme" userId="5e71f33d4e67f8c0" providerId="LiveId" clId="{3DD44D14-8742-4F54-814C-D3F569E04055}" dt="2024-04-24T17:07:06.627" v="415" actId="208"/>
        <pc:sldMkLst>
          <pc:docMk/>
          <pc:sldMk cId="2014785337" sldId="747"/>
        </pc:sldMkLst>
        <pc:spChg chg="mod">
          <ac:chgData name="Ryan Schlimme" userId="5e71f33d4e67f8c0" providerId="LiveId" clId="{3DD44D14-8742-4F54-814C-D3F569E04055}" dt="2024-04-22T15:34:24.985" v="0" actId="20577"/>
          <ac:spMkLst>
            <pc:docMk/>
            <pc:sldMk cId="2014785337" sldId="747"/>
            <ac:spMk id="8" creationId="{E05DF6E8-FE93-11AB-8C0D-CDE43A9BDA75}"/>
          </ac:spMkLst>
        </pc:spChg>
        <pc:spChg chg="mod">
          <ac:chgData name="Ryan Schlimme" userId="5e71f33d4e67f8c0" providerId="LiveId" clId="{3DD44D14-8742-4F54-814C-D3F569E04055}" dt="2024-04-22T15:42:06.162" v="285" actId="255"/>
          <ac:spMkLst>
            <pc:docMk/>
            <pc:sldMk cId="2014785337" sldId="747"/>
            <ac:spMk id="21" creationId="{17569A86-1890-16BE-5B62-AAC316D2A1F2}"/>
          </ac:spMkLst>
        </pc:spChg>
        <pc:spChg chg="mod">
          <ac:chgData name="Ryan Schlimme" userId="5e71f33d4e67f8c0" providerId="LiveId" clId="{3DD44D14-8742-4F54-814C-D3F569E04055}" dt="2024-04-24T17:07:06.627" v="415" actId="208"/>
          <ac:spMkLst>
            <pc:docMk/>
            <pc:sldMk cId="2014785337" sldId="747"/>
            <ac:spMk id="27" creationId="{D1553223-DCC4-A6FA-E0C3-9D115DD11789}"/>
          </ac:spMkLst>
        </pc:spChg>
        <pc:spChg chg="mod">
          <ac:chgData name="Ryan Schlimme" userId="5e71f33d4e67f8c0" providerId="LiveId" clId="{3DD44D14-8742-4F54-814C-D3F569E04055}" dt="2024-04-24T17:06:56.879" v="414" actId="208"/>
          <ac:spMkLst>
            <pc:docMk/>
            <pc:sldMk cId="2014785337" sldId="747"/>
            <ac:spMk id="28" creationId="{3425567F-7C26-4F82-C9C4-2E707C4D19CE}"/>
          </ac:spMkLst>
        </pc:spChg>
        <pc:spChg chg="mod">
          <ac:chgData name="Ryan Schlimme" userId="5e71f33d4e67f8c0" providerId="LiveId" clId="{3DD44D14-8742-4F54-814C-D3F569E04055}" dt="2024-04-24T17:06:48.606" v="413" actId="20577"/>
          <ac:spMkLst>
            <pc:docMk/>
            <pc:sldMk cId="2014785337" sldId="747"/>
            <ac:spMk id="29" creationId="{DD77ECC4-7862-3112-6AAA-54D8356F4634}"/>
          </ac:spMkLst>
        </pc:spChg>
        <pc:spChg chg="mod">
          <ac:chgData name="Ryan Schlimme" userId="5e71f33d4e67f8c0" providerId="LiveId" clId="{3DD44D14-8742-4F54-814C-D3F569E04055}" dt="2024-04-24T17:06:45.763" v="411" actId="20577"/>
          <ac:spMkLst>
            <pc:docMk/>
            <pc:sldMk cId="2014785337" sldId="747"/>
            <ac:spMk id="30" creationId="{2E9FD1DE-B1B1-E352-DCA0-039F1118A29F}"/>
          </ac:spMkLst>
        </pc:spChg>
        <pc:cxnChg chg="mod">
          <ac:chgData name="Ryan Schlimme" userId="5e71f33d4e67f8c0" providerId="LiveId" clId="{3DD44D14-8742-4F54-814C-D3F569E04055}" dt="2024-04-22T15:42:21.729" v="288" actId="692"/>
          <ac:cxnSpMkLst>
            <pc:docMk/>
            <pc:sldMk cId="2014785337" sldId="747"/>
            <ac:cxnSpMk id="19" creationId="{6E61FC29-16F2-2E68-2212-9A1650F0BDB8}"/>
          </ac:cxnSpMkLst>
        </pc:cxnChg>
      </pc:sldChg>
      <pc:sldChg chg="addSp delSp modSp mod addAnim delAnim modAnim">
        <pc:chgData name="Ryan Schlimme" userId="5e71f33d4e67f8c0" providerId="LiveId" clId="{3DD44D14-8742-4F54-814C-D3F569E04055}" dt="2024-04-22T18:55:55.300" v="409" actId="1076"/>
        <pc:sldMkLst>
          <pc:docMk/>
          <pc:sldMk cId="1724403067" sldId="751"/>
        </pc:sldMkLst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2" creationId="{643B396C-3061-E1E2-7D09-8A02873760D0}"/>
          </ac:spMkLst>
        </pc:spChg>
        <pc:spChg chg="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6" creationId="{78D46734-84E9-274D-0CDF-7EF735610930}"/>
          </ac:spMkLst>
        </pc:spChg>
        <pc:spChg chg="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7" creationId="{3C1D34D7-9F1E-4DAD-2355-930CF24EEB7D}"/>
          </ac:spMkLst>
        </pc:spChg>
        <pc:spChg chg="add del 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8" creationId="{4D7A4169-7414-0814-D408-157196030B9E}"/>
          </ac:spMkLst>
        </pc:spChg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9" creationId="{A7E9B077-C4BC-E34B-65FB-E6ECE5A354C7}"/>
          </ac:spMkLst>
        </pc:spChg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10" creationId="{3A147AF8-BC66-2EBD-1487-77C51B98DA93}"/>
          </ac:spMkLst>
        </pc:spChg>
        <pc:spChg chg="add del mod">
          <ac:chgData name="Ryan Schlimme" userId="5e71f33d4e67f8c0" providerId="LiveId" clId="{3DD44D14-8742-4F54-814C-D3F569E04055}" dt="2024-04-22T18:55:46.112" v="408" actId="478"/>
          <ac:spMkLst>
            <pc:docMk/>
            <pc:sldMk cId="1724403067" sldId="751"/>
            <ac:spMk id="11" creationId="{F8621625-74D7-E025-10D0-020BF73AAF14}"/>
          </ac:spMkLst>
        </pc:spChg>
        <pc:spChg chg="add del mod">
          <ac:chgData name="Ryan Schlimme" userId="5e71f33d4e67f8c0" providerId="LiveId" clId="{3DD44D14-8742-4F54-814C-D3F569E04055}" dt="2024-04-22T18:55:42.424" v="405" actId="478"/>
          <ac:spMkLst>
            <pc:docMk/>
            <pc:sldMk cId="1724403067" sldId="751"/>
            <ac:spMk id="12" creationId="{DEED19E1-6C56-9427-6F61-7F721D952964}"/>
          </ac:spMkLst>
        </pc:spChg>
        <pc:spChg chg="add del mod">
          <ac:chgData name="Ryan Schlimme" userId="5e71f33d4e67f8c0" providerId="LiveId" clId="{3DD44D14-8742-4F54-814C-D3F569E04055}" dt="2024-04-22T18:55:40.142" v="404" actId="478"/>
          <ac:spMkLst>
            <pc:docMk/>
            <pc:sldMk cId="1724403067" sldId="751"/>
            <ac:spMk id="13" creationId="{DD7DB47A-C684-394D-2224-A4B301D3235A}"/>
          </ac:spMkLst>
        </pc:spChg>
      </pc:sldChg>
      <pc:sldChg chg="ord">
        <pc:chgData name="Ryan Schlimme" userId="5e71f33d4e67f8c0" providerId="LiveId" clId="{3DD44D14-8742-4F54-814C-D3F569E04055}" dt="2024-04-22T15:51:24.946" v="305"/>
        <pc:sldMkLst>
          <pc:docMk/>
          <pc:sldMk cId="3917812924" sldId="755"/>
        </pc:sldMkLst>
      </pc:sldChg>
      <pc:sldChg chg="del">
        <pc:chgData name="Ryan Schlimme" userId="5e71f33d4e67f8c0" providerId="LiveId" clId="{3DD44D14-8742-4F54-814C-D3F569E04055}" dt="2024-04-22T15:51:29.802" v="306" actId="47"/>
        <pc:sldMkLst>
          <pc:docMk/>
          <pc:sldMk cId="3786116306" sldId="758"/>
        </pc:sldMkLst>
      </pc:sldChg>
      <pc:sldChg chg="modSp new mod modAnim">
        <pc:chgData name="Ryan Schlimme" userId="5e71f33d4e67f8c0" providerId="LiveId" clId="{3DD44D14-8742-4F54-814C-D3F569E04055}" dt="2024-04-22T15:40:22.789" v="283" actId="20577"/>
        <pc:sldMkLst>
          <pc:docMk/>
          <pc:sldMk cId="2211510269" sldId="762"/>
        </pc:sldMkLst>
        <pc:spChg chg="mod">
          <ac:chgData name="Ryan Schlimme" userId="5e71f33d4e67f8c0" providerId="LiveId" clId="{3DD44D14-8742-4F54-814C-D3F569E04055}" dt="2024-04-22T15:36:27.103" v="12" actId="20577"/>
          <ac:spMkLst>
            <pc:docMk/>
            <pc:sldMk cId="2211510269" sldId="762"/>
            <ac:spMk id="2" creationId="{E9DA9B6D-80C2-B45F-DCA7-2A38A80CEE06}"/>
          </ac:spMkLst>
        </pc:spChg>
        <pc:spChg chg="mod">
          <ac:chgData name="Ryan Schlimme" userId="5e71f33d4e67f8c0" providerId="LiveId" clId="{3DD44D14-8742-4F54-814C-D3F569E04055}" dt="2024-04-22T15:40:22.789" v="283" actId="20577"/>
          <ac:spMkLst>
            <pc:docMk/>
            <pc:sldMk cId="2211510269" sldId="762"/>
            <ac:spMk id="3" creationId="{1E0FBD12-322D-92A7-8CC5-ABB718F51CE8}"/>
          </ac:spMkLst>
        </pc:spChg>
      </pc:sldChg>
    </pc:docChg>
  </pc:docChgLst>
  <pc:docChgLst>
    <pc:chgData name="Ryan Schlimme" userId="5e71f33d4e67f8c0" providerId="LiveId" clId="{D58DEE95-54D8-4DFA-85D0-2D365828F8D7}"/>
    <pc:docChg chg="undo custSel modSld">
      <pc:chgData name="Ryan Schlimme" userId="5e71f33d4e67f8c0" providerId="LiveId" clId="{D58DEE95-54D8-4DFA-85D0-2D365828F8D7}" dt="2024-03-04T16:04:46.424" v="158" actId="478"/>
      <pc:docMkLst>
        <pc:docMk/>
      </pc:docMkLst>
      <pc:sldChg chg="addSp delSp modSp mod">
        <pc:chgData name="Ryan Schlimme" userId="5e71f33d4e67f8c0" providerId="LiveId" clId="{D58DEE95-54D8-4DFA-85D0-2D365828F8D7}" dt="2024-03-04T16:04:46.424" v="158" actId="478"/>
        <pc:sldMkLst>
          <pc:docMk/>
          <pc:sldMk cId="755768875" sldId="721"/>
        </pc:sldMkLst>
        <pc:picChg chg="add del mod">
          <ac:chgData name="Ryan Schlimme" userId="5e71f33d4e67f8c0" providerId="LiveId" clId="{D58DEE95-54D8-4DFA-85D0-2D365828F8D7}" dt="2024-03-04T16:04:46.424" v="158" actId="478"/>
          <ac:picMkLst>
            <pc:docMk/>
            <pc:sldMk cId="755768875" sldId="721"/>
            <ac:picMk id="2" creationId="{050B7797-D46A-B1F5-53F2-0DDEDF80682C}"/>
          </ac:picMkLst>
        </pc:picChg>
        <pc:picChg chg="mod">
          <ac:chgData name="Ryan Schlimme" userId="5e71f33d4e67f8c0" providerId="LiveId" clId="{D58DEE95-54D8-4DFA-85D0-2D365828F8D7}" dt="2024-03-04T16:04:44.448" v="157" actId="1035"/>
          <ac:picMkLst>
            <pc:docMk/>
            <pc:sldMk cId="755768875" sldId="721"/>
            <ac:picMk id="9" creationId="{D8112962-CD11-78D7-09F7-DCBD38B6DD3D}"/>
          </ac:picMkLst>
        </pc:picChg>
      </pc:sldChg>
      <pc:sldChg chg="modSp">
        <pc:chgData name="Ryan Schlimme" userId="5e71f33d4e67f8c0" providerId="LiveId" clId="{D58DEE95-54D8-4DFA-85D0-2D365828F8D7}" dt="2024-03-04T15:59:32.921" v="3" actId="16959"/>
        <pc:sldMkLst>
          <pc:docMk/>
          <pc:sldMk cId="2522621298" sldId="732"/>
        </pc:sldMkLst>
        <pc:spChg chg="mod">
          <ac:chgData name="Ryan Schlimme" userId="5e71f33d4e67f8c0" providerId="LiveId" clId="{D58DEE95-54D8-4DFA-85D0-2D365828F8D7}" dt="2024-03-04T15:59:32.921" v="3" actId="16959"/>
          <ac:spMkLst>
            <pc:docMk/>
            <pc:sldMk cId="2522621298" sldId="732"/>
            <ac:spMk id="3" creationId="{076D6AA4-18EF-C5F8-18F8-0CA04E432B83}"/>
          </ac:spMkLst>
        </pc:spChg>
      </pc:sldChg>
      <pc:sldChg chg="addSp delSp modSp mod">
        <pc:chgData name="Ryan Schlimme" userId="5e71f33d4e67f8c0" providerId="LiveId" clId="{D58DEE95-54D8-4DFA-85D0-2D365828F8D7}" dt="2024-03-04T16:04:28.778" v="119" actId="478"/>
        <pc:sldMkLst>
          <pc:docMk/>
          <pc:sldMk cId="2726585073" sldId="737"/>
        </pc:sldMkLst>
        <pc:picChg chg="add del mod">
          <ac:chgData name="Ryan Schlimme" userId="5e71f33d4e67f8c0" providerId="LiveId" clId="{D58DEE95-54D8-4DFA-85D0-2D365828F8D7}" dt="2024-03-04T16:04:28.778" v="119" actId="478"/>
          <ac:picMkLst>
            <pc:docMk/>
            <pc:sldMk cId="2726585073" sldId="737"/>
            <ac:picMk id="2" creationId="{E4B58D7A-10C3-5145-9891-C13F6043E775}"/>
          </ac:picMkLst>
        </pc:picChg>
        <pc:picChg chg="mod">
          <ac:chgData name="Ryan Schlimme" userId="5e71f33d4e67f8c0" providerId="LiveId" clId="{D58DEE95-54D8-4DFA-85D0-2D365828F8D7}" dt="2024-03-04T16:04:26.920" v="118" actId="1036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delSp modSp mod">
        <pc:chgData name="Ryan Schlimme" userId="5e71f33d4e67f8c0" providerId="LiveId" clId="{D58DEE95-54D8-4DFA-85D0-2D365828F8D7}" dt="2024-03-04T16:04:16.039" v="98" actId="478"/>
        <pc:sldMkLst>
          <pc:docMk/>
          <pc:sldMk cId="1456431474" sldId="738"/>
        </pc:sldMkLst>
        <pc:picChg chg="add del mod">
          <ac:chgData name="Ryan Schlimme" userId="5e71f33d4e67f8c0" providerId="LiveId" clId="{D58DEE95-54D8-4DFA-85D0-2D365828F8D7}" dt="2024-03-04T16:04:16.039" v="98" actId="478"/>
          <ac:picMkLst>
            <pc:docMk/>
            <pc:sldMk cId="1456431474" sldId="738"/>
            <ac:picMk id="2" creationId="{B69A8E17-7A1F-A521-69E4-EF098A1D4669}"/>
          </ac:picMkLst>
        </pc:picChg>
        <pc:picChg chg="mod">
          <ac:chgData name="Ryan Schlimme" userId="5e71f33d4e67f8c0" providerId="LiveId" clId="{D58DEE95-54D8-4DFA-85D0-2D365828F8D7}" dt="2024-03-04T16:04:14.745" v="97" actId="1035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delSp modSp mod">
        <pc:chgData name="Ryan Schlimme" userId="5e71f33d4e67f8c0" providerId="LiveId" clId="{D58DEE95-54D8-4DFA-85D0-2D365828F8D7}" dt="2024-03-04T16:03:35.632" v="33" actId="478"/>
        <pc:sldMkLst>
          <pc:docMk/>
          <pc:sldMk cId="2635442125" sldId="739"/>
        </pc:sldMkLst>
        <pc:graphicFrameChg chg="add del mod">
          <ac:chgData name="Ryan Schlimme" userId="5e71f33d4e67f8c0" providerId="LiveId" clId="{D58DEE95-54D8-4DFA-85D0-2D365828F8D7}" dt="2024-03-04T16:03:35.632" v="33" actId="478"/>
          <ac:graphicFrameMkLst>
            <pc:docMk/>
            <pc:sldMk cId="2635442125" sldId="739"/>
            <ac:graphicFrameMk id="2" creationId="{450C0CC6-D917-A75F-89CA-36E0D459B447}"/>
          </ac:graphicFrameMkLst>
        </pc:graphicFrameChg>
      </pc:sldChg>
      <pc:sldChg chg="addSp delSp modSp mod">
        <pc:chgData name="Ryan Schlimme" userId="5e71f33d4e67f8c0" providerId="LiveId" clId="{D58DEE95-54D8-4DFA-85D0-2D365828F8D7}" dt="2024-03-04T16:04:02.186" v="73" actId="478"/>
        <pc:sldMkLst>
          <pc:docMk/>
          <pc:sldMk cId="2382466225" sldId="740"/>
        </pc:sldMkLst>
        <pc:picChg chg="add del mod">
          <ac:chgData name="Ryan Schlimme" userId="5e71f33d4e67f8c0" providerId="LiveId" clId="{D58DEE95-54D8-4DFA-85D0-2D365828F8D7}" dt="2024-03-04T16:04:02.186" v="73" actId="478"/>
          <ac:picMkLst>
            <pc:docMk/>
            <pc:sldMk cId="2382466225" sldId="740"/>
            <ac:picMk id="2" creationId="{510E172F-58A6-F214-7B9D-530D32C8B51A}"/>
          </ac:picMkLst>
        </pc:picChg>
        <pc:picChg chg="mod">
          <ac:chgData name="Ryan Schlimme" userId="5e71f33d4e67f8c0" providerId="LiveId" clId="{D58DEE95-54D8-4DFA-85D0-2D365828F8D7}" dt="2024-03-04T16:04:00.628" v="72" actId="1036"/>
          <ac:picMkLst>
            <pc:docMk/>
            <pc:sldMk cId="2382466225" sldId="740"/>
            <ac:picMk id="7" creationId="{00E41C43-645D-E501-5DF0-D1266B29D13D}"/>
          </ac:picMkLst>
        </pc:picChg>
      </pc:sldChg>
      <pc:sldChg chg="addSp delSp modSp mod">
        <pc:chgData name="Ryan Schlimme" userId="5e71f33d4e67f8c0" providerId="LiveId" clId="{D58DEE95-54D8-4DFA-85D0-2D365828F8D7}" dt="2024-03-04T16:01:51.678" v="30" actId="478"/>
        <pc:sldMkLst>
          <pc:docMk/>
          <pc:sldMk cId="3880897189" sldId="741"/>
        </pc:sldMkLst>
        <pc:spChg chg="add del mod">
          <ac:chgData name="Ryan Schlimme" userId="5e71f33d4e67f8c0" providerId="LiveId" clId="{D58DEE95-54D8-4DFA-85D0-2D365828F8D7}" dt="2024-03-04T16:01:51.678" v="30" actId="478"/>
          <ac:spMkLst>
            <pc:docMk/>
            <pc:sldMk cId="3880897189" sldId="741"/>
            <ac:spMk id="2" creationId="{DDE4C1D0-1096-14CE-FD2E-15A23474DAE9}"/>
          </ac:spMkLst>
        </pc:spChg>
      </pc:sldChg>
      <pc:sldChg chg="modSp mod">
        <pc:chgData name="Ryan Schlimme" userId="5e71f33d4e67f8c0" providerId="LiveId" clId="{D58DEE95-54D8-4DFA-85D0-2D365828F8D7}" dt="2024-03-04T16:02:19.280" v="31" actId="207"/>
        <pc:sldMkLst>
          <pc:docMk/>
          <pc:sldMk cId="2388414922" sldId="745"/>
        </pc:sldMkLst>
        <pc:spChg chg="mod">
          <ac:chgData name="Ryan Schlimme" userId="5e71f33d4e67f8c0" providerId="LiveId" clId="{D58DEE95-54D8-4DFA-85D0-2D365828F8D7}" dt="2024-03-04T16:02:19.280" v="31" actId="207"/>
          <ac:spMkLst>
            <pc:docMk/>
            <pc:sldMk cId="2388414922" sldId="745"/>
            <ac:spMk id="4" creationId="{090AA322-AECB-9535-8914-95435786888A}"/>
          </ac:spMkLst>
        </pc:spChg>
      </pc:sldChg>
    </pc:docChg>
  </pc:docChgLst>
  <pc:docChgLst>
    <pc:chgData name="Ryan Schlimme" userId="5e71f33d4e67f8c0" providerId="LiveId" clId="{333B092F-BBA0-45DD-BBD0-CF2D1B1FDE09}"/>
    <pc:docChg chg="undo custSel addSld delSld modSld">
      <pc:chgData name="Ryan Schlimme" userId="5e71f33d4e67f8c0" providerId="LiveId" clId="{333B092F-BBA0-45DD-BBD0-CF2D1B1FDE09}" dt="2024-04-25T13:13:04.339" v="7668" actId="1076"/>
      <pc:docMkLst>
        <pc:docMk/>
      </pc:docMkLst>
      <pc:sldChg chg="modSp mod">
        <pc:chgData name="Ryan Schlimme" userId="5e71f33d4e67f8c0" providerId="LiveId" clId="{333B092F-BBA0-45DD-BBD0-CF2D1B1FDE09}" dt="2024-04-23T13:39:09.716" v="5259" actId="20577"/>
        <pc:sldMkLst>
          <pc:docMk/>
          <pc:sldMk cId="1825105875" sldId="714"/>
        </pc:sldMkLst>
        <pc:spChg chg="mod">
          <ac:chgData name="Ryan Schlimme" userId="5e71f33d4e67f8c0" providerId="LiveId" clId="{333B092F-BBA0-45DD-BBD0-CF2D1B1FDE09}" dt="2024-04-23T13:39:09.716" v="5259" actId="20577"/>
          <ac:spMkLst>
            <pc:docMk/>
            <pc:sldMk cId="1825105875" sldId="714"/>
            <ac:spMk id="3" creationId="{F195A719-BEAD-5680-0487-A618806EB0F1}"/>
          </ac:spMkLst>
        </pc:spChg>
        <pc:spChg chg="mod">
          <ac:chgData name="Ryan Schlimme" userId="5e71f33d4e67f8c0" providerId="LiveId" clId="{333B092F-BBA0-45DD-BBD0-CF2D1B1FDE09}" dt="2024-04-21T17:45:48.643" v="141" actId="20577"/>
          <ac:spMkLst>
            <pc:docMk/>
            <pc:sldMk cId="1825105875" sldId="714"/>
            <ac:spMk id="12" creationId="{00000000-0000-0000-0000-000000000000}"/>
          </ac:spMkLst>
        </pc:spChg>
        <pc:spChg chg="mod">
          <ac:chgData name="Ryan Schlimme" userId="5e71f33d4e67f8c0" providerId="LiveId" clId="{333B092F-BBA0-45DD-BBD0-CF2D1B1FDE09}" dt="2024-04-21T17:44:39.237" v="48" actId="255"/>
          <ac:spMkLst>
            <pc:docMk/>
            <pc:sldMk cId="1825105875" sldId="714"/>
            <ac:spMk id="13" creationId="{00000000-0000-0000-0000-000000000000}"/>
          </ac:spMkLst>
        </pc:spChg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4063369975" sldId="720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755768875" sldId="72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164328458" sldId="722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600219787" sldId="723"/>
        </pc:sldMkLst>
      </pc:sldChg>
      <pc:sldChg chg="addSp delSp mod modNotesTx">
        <pc:chgData name="Ryan Schlimme" userId="5e71f33d4e67f8c0" providerId="LiveId" clId="{333B092F-BBA0-45DD-BBD0-CF2D1B1FDE09}" dt="2024-04-23T14:25:10.883" v="6328" actId="20577"/>
        <pc:sldMkLst>
          <pc:docMk/>
          <pc:sldMk cId="1206797928" sldId="726"/>
        </pc:sldMkLst>
        <pc:picChg chg="add">
          <ac:chgData name="Ryan Schlimme" userId="5e71f33d4e67f8c0" providerId="LiveId" clId="{333B092F-BBA0-45DD-BBD0-CF2D1B1FDE09}" dt="2024-04-21T17:46:24.118" v="143"/>
          <ac:picMkLst>
            <pc:docMk/>
            <pc:sldMk cId="1206797928" sldId="726"/>
            <ac:picMk id="2" creationId="{DC392963-8922-62B3-8E2F-7EF5F6D47255}"/>
          </ac:picMkLst>
        </pc:picChg>
        <pc:picChg chg="del">
          <ac:chgData name="Ryan Schlimme" userId="5e71f33d4e67f8c0" providerId="LiveId" clId="{333B092F-BBA0-45DD-BBD0-CF2D1B1FDE09}" dt="2024-04-21T17:46:20.906" v="142" actId="478"/>
          <ac:picMkLst>
            <pc:docMk/>
            <pc:sldMk cId="1206797928" sldId="726"/>
            <ac:picMk id="4" creationId="{3D5550E3-DE6F-47DF-6E4C-FA9F0F45C40A}"/>
          </ac:picMkLst>
        </pc:picChg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3140438056" sldId="727"/>
        </pc:sldMkLst>
      </pc:sldChg>
      <pc:sldChg chg="del">
        <pc:chgData name="Ryan Schlimme" userId="5e71f33d4e67f8c0" providerId="LiveId" clId="{333B092F-BBA0-45DD-BBD0-CF2D1B1FDE09}" dt="2024-04-21T17:45:22.447" v="127" actId="2696"/>
        <pc:sldMkLst>
          <pc:docMk/>
          <pc:sldMk cId="4287635327" sldId="73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522621298" sldId="732"/>
        </pc:sldMkLst>
      </pc:sldChg>
      <pc:sldChg chg="del">
        <pc:chgData name="Ryan Schlimme" userId="5e71f33d4e67f8c0" providerId="LiveId" clId="{333B092F-BBA0-45DD-BBD0-CF2D1B1FDE09}" dt="2024-04-21T19:00:32.594" v="870" actId="47"/>
        <pc:sldMkLst>
          <pc:docMk/>
          <pc:sldMk cId="455399407" sldId="733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726585073" sldId="737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456431474" sldId="738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635442125" sldId="739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382466225" sldId="740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3880897189" sldId="74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424534406" sldId="742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220994401" sldId="743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388867272" sldId="744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388414922" sldId="745"/>
        </pc:sldMkLst>
      </pc:sldChg>
      <pc:sldChg chg="addSp delSp modSp mod modAnim modNotesTx">
        <pc:chgData name="Ryan Schlimme" userId="5e71f33d4e67f8c0" providerId="LiveId" clId="{333B092F-BBA0-45DD-BBD0-CF2D1B1FDE09}" dt="2024-04-23T15:04:32.639" v="7427" actId="14100"/>
        <pc:sldMkLst>
          <pc:docMk/>
          <pc:sldMk cId="2401390247" sldId="746"/>
        </pc:sldMkLst>
        <pc:spChg chg="mod">
          <ac:chgData name="Ryan Schlimme" userId="5e71f33d4e67f8c0" providerId="LiveId" clId="{333B092F-BBA0-45DD-BBD0-CF2D1B1FDE09}" dt="2024-04-23T15:04:32.639" v="7427" actId="14100"/>
          <ac:spMkLst>
            <pc:docMk/>
            <pc:sldMk cId="2401390247" sldId="746"/>
            <ac:spMk id="2" creationId="{F9AC5EFB-EEA0-F00D-F154-3FBEECE315EF}"/>
          </ac:spMkLst>
        </pc:spChg>
        <pc:spChg chg="mod">
          <ac:chgData name="Ryan Schlimme" userId="5e71f33d4e67f8c0" providerId="LiveId" clId="{333B092F-BBA0-45DD-BBD0-CF2D1B1FDE09}" dt="2024-04-23T15:04:29.468" v="7426" actId="14100"/>
          <ac:spMkLst>
            <pc:docMk/>
            <pc:sldMk cId="2401390247" sldId="746"/>
            <ac:spMk id="3" creationId="{D019477E-AAB3-9631-D780-BE9124E34CCB}"/>
          </ac:spMkLst>
        </pc:spChg>
        <pc:spChg chg="add del mod">
          <ac:chgData name="Ryan Schlimme" userId="5e71f33d4e67f8c0" providerId="LiveId" clId="{333B092F-BBA0-45DD-BBD0-CF2D1B1FDE09}" dt="2024-04-23T15:04:11.191" v="7424" actId="478"/>
          <ac:spMkLst>
            <pc:docMk/>
            <pc:sldMk cId="2401390247" sldId="746"/>
            <ac:spMk id="4" creationId="{E03EF78E-6A6E-9B2C-42D7-3C7F3FA31465}"/>
          </ac:spMkLst>
        </pc:spChg>
        <pc:picChg chg="add mod modCrop">
          <ac:chgData name="Ryan Schlimme" userId="5e71f33d4e67f8c0" providerId="LiveId" clId="{333B092F-BBA0-45DD-BBD0-CF2D1B1FDE09}" dt="2024-04-23T15:04:26.388" v="7425" actId="1076"/>
          <ac:picMkLst>
            <pc:docMk/>
            <pc:sldMk cId="2401390247" sldId="746"/>
            <ac:picMk id="6" creationId="{CF365DB2-3032-7119-456D-6AF8F862CAFA}"/>
          </ac:picMkLst>
        </pc:picChg>
      </pc:sldChg>
      <pc:sldChg chg="addSp delSp modSp new mod delAnim modAnim">
        <pc:chgData name="Ryan Schlimme" userId="5e71f33d4e67f8c0" providerId="LiveId" clId="{333B092F-BBA0-45DD-BBD0-CF2D1B1FDE09}" dt="2024-04-24T15:30:15.637" v="7431" actId="208"/>
        <pc:sldMkLst>
          <pc:docMk/>
          <pc:sldMk cId="2014785337" sldId="747"/>
        </pc:sldMkLst>
        <pc:spChg chg="del">
          <ac:chgData name="Ryan Schlimme" userId="5e71f33d4e67f8c0" providerId="LiveId" clId="{333B092F-BBA0-45DD-BBD0-CF2D1B1FDE09}" dt="2024-04-21T17:48:31.441" v="145" actId="478"/>
          <ac:spMkLst>
            <pc:docMk/>
            <pc:sldMk cId="2014785337" sldId="747"/>
            <ac:spMk id="2" creationId="{94560415-F13B-0B27-0FB8-D905CA8B5F38}"/>
          </ac:spMkLst>
        </pc:spChg>
        <pc:spChg chg="del">
          <ac:chgData name="Ryan Schlimme" userId="5e71f33d4e67f8c0" providerId="LiveId" clId="{333B092F-BBA0-45DD-BBD0-CF2D1B1FDE09}" dt="2024-04-21T17:48:32.431" v="146" actId="478"/>
          <ac:spMkLst>
            <pc:docMk/>
            <pc:sldMk cId="2014785337" sldId="747"/>
            <ac:spMk id="3" creationId="{AB5ABB93-8674-FC8D-A3C8-A9257F5C1B44}"/>
          </ac:spMkLst>
        </pc:spChg>
        <pc:spChg chg="add del">
          <ac:chgData name="Ryan Schlimme" userId="5e71f33d4e67f8c0" providerId="LiveId" clId="{333B092F-BBA0-45DD-BBD0-CF2D1B1FDE09}" dt="2024-04-21T17:49:23.397" v="148" actId="478"/>
          <ac:spMkLst>
            <pc:docMk/>
            <pc:sldMk cId="2014785337" sldId="747"/>
            <ac:spMk id="4" creationId="{25D2E6A1-010E-FEA7-7F6A-EC766FE965EA}"/>
          </ac:spMkLst>
        </pc:spChg>
        <pc:spChg chg="add mod">
          <ac:chgData name="Ryan Schlimme" userId="5e71f33d4e67f8c0" providerId="LiveId" clId="{333B092F-BBA0-45DD-BBD0-CF2D1B1FDE09}" dt="2024-04-21T18:57:31.011" v="848" actId="1076"/>
          <ac:spMkLst>
            <pc:docMk/>
            <pc:sldMk cId="2014785337" sldId="747"/>
            <ac:spMk id="4" creationId="{7060C03C-70CA-0351-32FE-6265693654FA}"/>
          </ac:spMkLst>
        </pc:spChg>
        <pc:spChg chg="add del mod">
          <ac:chgData name="Ryan Schlimme" userId="5e71f33d4e67f8c0" providerId="LiveId" clId="{333B092F-BBA0-45DD-BBD0-CF2D1B1FDE09}" dt="2024-04-21T17:52:02.825" v="226" actId="478"/>
          <ac:spMkLst>
            <pc:docMk/>
            <pc:sldMk cId="2014785337" sldId="747"/>
            <ac:spMk id="5" creationId="{7267647B-8F9A-6033-95DD-35B52F4748BD}"/>
          </ac:spMkLst>
        </pc:spChg>
        <pc:spChg chg="add mod ord">
          <ac:chgData name="Ryan Schlimme" userId="5e71f33d4e67f8c0" providerId="LiveId" clId="{333B092F-BBA0-45DD-BBD0-CF2D1B1FDE09}" dt="2024-04-21T18:33:37.824" v="476" actId="166"/>
          <ac:spMkLst>
            <pc:docMk/>
            <pc:sldMk cId="2014785337" sldId="747"/>
            <ac:spMk id="6" creationId="{65790273-E5BF-C2FA-74F9-453E2FF2DF95}"/>
          </ac:spMkLst>
        </pc:spChg>
        <pc:spChg chg="add mod ord">
          <ac:chgData name="Ryan Schlimme" userId="5e71f33d4e67f8c0" providerId="LiveId" clId="{333B092F-BBA0-45DD-BBD0-CF2D1B1FDE09}" dt="2024-04-21T18:33:40.379" v="477" actId="166"/>
          <ac:spMkLst>
            <pc:docMk/>
            <pc:sldMk cId="2014785337" sldId="747"/>
            <ac:spMk id="7" creationId="{6001ED54-8BCC-4BAC-E255-E150ED4AEB0A}"/>
          </ac:spMkLst>
        </pc:spChg>
        <pc:spChg chg="add mod">
          <ac:chgData name="Ryan Schlimme" userId="5e71f33d4e67f8c0" providerId="LiveId" clId="{333B092F-BBA0-45DD-BBD0-CF2D1B1FDE09}" dt="2024-04-21T18:11:02.832" v="338" actId="20577"/>
          <ac:spMkLst>
            <pc:docMk/>
            <pc:sldMk cId="2014785337" sldId="747"/>
            <ac:spMk id="8" creationId="{E05DF6E8-FE93-11AB-8C0D-CDE43A9BDA75}"/>
          </ac:spMkLst>
        </pc:spChg>
        <pc:spChg chg="add del mod">
          <ac:chgData name="Ryan Schlimme" userId="5e71f33d4e67f8c0" providerId="LiveId" clId="{333B092F-BBA0-45DD-BBD0-CF2D1B1FDE09}" dt="2024-04-21T17:56:10.364" v="267" actId="478"/>
          <ac:spMkLst>
            <pc:docMk/>
            <pc:sldMk cId="2014785337" sldId="747"/>
            <ac:spMk id="9" creationId="{5A8ABA02-AB68-5393-9B07-F0A525F60E23}"/>
          </ac:spMkLst>
        </pc:spChg>
        <pc:spChg chg="add del mod">
          <ac:chgData name="Ryan Schlimme" userId="5e71f33d4e67f8c0" providerId="LiveId" clId="{333B092F-BBA0-45DD-BBD0-CF2D1B1FDE09}" dt="2024-04-21T17:56:09.014" v="266" actId="478"/>
          <ac:spMkLst>
            <pc:docMk/>
            <pc:sldMk cId="2014785337" sldId="747"/>
            <ac:spMk id="10" creationId="{5AB3BF80-ADD2-0594-3912-B47377B31270}"/>
          </ac:spMkLst>
        </pc:spChg>
        <pc:spChg chg="add mod">
          <ac:chgData name="Ryan Schlimme" userId="5e71f33d4e67f8c0" providerId="LiveId" clId="{333B092F-BBA0-45DD-BBD0-CF2D1B1FDE09}" dt="2024-04-21T18:27:29.754" v="440" actId="1076"/>
          <ac:spMkLst>
            <pc:docMk/>
            <pc:sldMk cId="2014785337" sldId="747"/>
            <ac:spMk id="11" creationId="{F861CEF2-B426-3E1B-FB24-BA50B531680B}"/>
          </ac:spMkLst>
        </pc:spChg>
        <pc:spChg chg="add del">
          <ac:chgData name="Ryan Schlimme" userId="5e71f33d4e67f8c0" providerId="LiveId" clId="{333B092F-BBA0-45DD-BBD0-CF2D1B1FDE09}" dt="2024-04-21T17:57:55.684" v="276"/>
          <ac:spMkLst>
            <pc:docMk/>
            <pc:sldMk cId="2014785337" sldId="747"/>
            <ac:spMk id="12" creationId="{EFDEE4F5-AFC9-68C2-ED5A-71FA85DE43FB}"/>
          </ac:spMkLst>
        </pc:spChg>
        <pc:spChg chg="add del mod">
          <ac:chgData name="Ryan Schlimme" userId="5e71f33d4e67f8c0" providerId="LiveId" clId="{333B092F-BBA0-45DD-BBD0-CF2D1B1FDE09}" dt="2024-04-21T17:58:06.939" v="281" actId="478"/>
          <ac:spMkLst>
            <pc:docMk/>
            <pc:sldMk cId="2014785337" sldId="747"/>
            <ac:spMk id="13" creationId="{FCB23B0F-8FBD-02E3-6EEA-5FA7B0C8B571}"/>
          </ac:spMkLst>
        </pc:spChg>
        <pc:spChg chg="add mod">
          <ac:chgData name="Ryan Schlimme" userId="5e71f33d4e67f8c0" providerId="LiveId" clId="{333B092F-BBA0-45DD-BBD0-CF2D1B1FDE09}" dt="2024-04-21T18:27:35.887" v="441" actId="1076"/>
          <ac:spMkLst>
            <pc:docMk/>
            <pc:sldMk cId="2014785337" sldId="747"/>
            <ac:spMk id="14" creationId="{5909A957-A3C5-B6F8-C615-80F2D4EDAF37}"/>
          </ac:spMkLst>
        </pc:spChg>
        <pc:spChg chg="add mod">
          <ac:chgData name="Ryan Schlimme" userId="5e71f33d4e67f8c0" providerId="LiveId" clId="{333B092F-BBA0-45DD-BBD0-CF2D1B1FDE09}" dt="2024-04-21T17:58:39.652" v="289"/>
          <ac:spMkLst>
            <pc:docMk/>
            <pc:sldMk cId="2014785337" sldId="747"/>
            <ac:spMk id="15" creationId="{463C3254-2285-E919-45FD-49056375C845}"/>
          </ac:spMkLst>
        </pc:spChg>
        <pc:spChg chg="add del mod">
          <ac:chgData name="Ryan Schlimme" userId="5e71f33d4e67f8c0" providerId="LiveId" clId="{333B092F-BBA0-45DD-BBD0-CF2D1B1FDE09}" dt="2024-04-21T18:01:45.310" v="306" actId="478"/>
          <ac:spMkLst>
            <pc:docMk/>
            <pc:sldMk cId="2014785337" sldId="747"/>
            <ac:spMk id="16" creationId="{8FDD797E-8649-D690-3E57-4059655F29A4}"/>
          </ac:spMkLst>
        </pc:spChg>
        <pc:spChg chg="add mod">
          <ac:chgData name="Ryan Schlimme" userId="5e71f33d4e67f8c0" providerId="LiveId" clId="{333B092F-BBA0-45DD-BBD0-CF2D1B1FDE09}" dt="2024-04-21T18:04:27.547" v="320" actId="1076"/>
          <ac:spMkLst>
            <pc:docMk/>
            <pc:sldMk cId="2014785337" sldId="747"/>
            <ac:spMk id="17" creationId="{8F84CB24-CC9D-098E-84FB-8FA01C8DC66F}"/>
          </ac:spMkLst>
        </pc:spChg>
        <pc:spChg chg="add mod">
          <ac:chgData name="Ryan Schlimme" userId="5e71f33d4e67f8c0" providerId="LiveId" clId="{333B092F-BBA0-45DD-BBD0-CF2D1B1FDE09}" dt="2024-04-21T18:13:24.612" v="360" actId="1076"/>
          <ac:spMkLst>
            <pc:docMk/>
            <pc:sldMk cId="2014785337" sldId="747"/>
            <ac:spMk id="21" creationId="{17569A86-1890-16BE-5B62-AAC316D2A1F2}"/>
          </ac:spMkLst>
        </pc:spChg>
        <pc:spChg chg="add mod">
          <ac:chgData name="Ryan Schlimme" userId="5e71f33d4e67f8c0" providerId="LiveId" clId="{333B092F-BBA0-45DD-BBD0-CF2D1B1FDE09}" dt="2024-04-21T18:15:30.291" v="372" actId="1076"/>
          <ac:spMkLst>
            <pc:docMk/>
            <pc:sldMk cId="2014785337" sldId="747"/>
            <ac:spMk id="22" creationId="{63962AB2-B1ED-C6D0-2D43-1E8BAADC194F}"/>
          </ac:spMkLst>
        </pc:spChg>
        <pc:spChg chg="add mod">
          <ac:chgData name="Ryan Schlimme" userId="5e71f33d4e67f8c0" providerId="LiveId" clId="{333B092F-BBA0-45DD-BBD0-CF2D1B1FDE09}" dt="2024-04-21T18:36:37.817" v="518" actId="14861"/>
          <ac:spMkLst>
            <pc:docMk/>
            <pc:sldMk cId="2014785337" sldId="747"/>
            <ac:spMk id="23" creationId="{94267B69-277B-2178-570C-3A3D77AEE0A0}"/>
          </ac:spMkLst>
        </pc:spChg>
        <pc:spChg chg="add del">
          <ac:chgData name="Ryan Schlimme" userId="5e71f33d4e67f8c0" providerId="LiveId" clId="{333B092F-BBA0-45DD-BBD0-CF2D1B1FDE09}" dt="2024-04-21T18:32:13.373" v="453" actId="11529"/>
          <ac:spMkLst>
            <pc:docMk/>
            <pc:sldMk cId="2014785337" sldId="747"/>
            <ac:spMk id="24" creationId="{FC46C77F-2EAB-A61A-F093-96D32B71B5AA}"/>
          </ac:spMkLst>
        </pc:spChg>
        <pc:spChg chg="add del mod">
          <ac:chgData name="Ryan Schlimme" userId="5e71f33d4e67f8c0" providerId="LiveId" clId="{333B092F-BBA0-45DD-BBD0-CF2D1B1FDE09}" dt="2024-04-21T18:32:13.002" v="452" actId="11529"/>
          <ac:spMkLst>
            <pc:docMk/>
            <pc:sldMk cId="2014785337" sldId="747"/>
            <ac:spMk id="25" creationId="{AB35935C-57C2-A00D-21CF-7FC9607134E8}"/>
          </ac:spMkLst>
        </pc:spChg>
        <pc:spChg chg="add mod">
          <ac:chgData name="Ryan Schlimme" userId="5e71f33d4e67f8c0" providerId="LiveId" clId="{333B092F-BBA0-45DD-BBD0-CF2D1B1FDE09}" dt="2024-04-21T18:36:12.878" v="517" actId="14861"/>
          <ac:spMkLst>
            <pc:docMk/>
            <pc:sldMk cId="2014785337" sldId="747"/>
            <ac:spMk id="26" creationId="{6E61BEA6-2AA4-7B9C-C92D-FBE8BA324365}"/>
          </ac:spMkLst>
        </pc:spChg>
        <pc:spChg chg="add mod">
          <ac:chgData name="Ryan Schlimme" userId="5e71f33d4e67f8c0" providerId="LiveId" clId="{333B092F-BBA0-45DD-BBD0-CF2D1B1FDE09}" dt="2024-04-24T15:30:15.637" v="7431" actId="208"/>
          <ac:spMkLst>
            <pc:docMk/>
            <pc:sldMk cId="2014785337" sldId="747"/>
            <ac:spMk id="27" creationId="{D1553223-DCC4-A6FA-E0C3-9D115DD11789}"/>
          </ac:spMkLst>
        </pc:spChg>
        <pc:spChg chg="add mod">
          <ac:chgData name="Ryan Schlimme" userId="5e71f33d4e67f8c0" providerId="LiveId" clId="{333B092F-BBA0-45DD-BBD0-CF2D1B1FDE09}" dt="2024-04-24T15:30:11.489" v="7430" actId="208"/>
          <ac:spMkLst>
            <pc:docMk/>
            <pc:sldMk cId="2014785337" sldId="747"/>
            <ac:spMk id="28" creationId="{3425567F-7C26-4F82-C9C4-2E707C4D19CE}"/>
          </ac:spMkLst>
        </pc:spChg>
        <pc:spChg chg="add mod">
          <ac:chgData name="Ryan Schlimme" userId="5e71f33d4e67f8c0" providerId="LiveId" clId="{333B092F-BBA0-45DD-BBD0-CF2D1B1FDE09}" dt="2024-04-24T15:29:47.120" v="7429" actId="20577"/>
          <ac:spMkLst>
            <pc:docMk/>
            <pc:sldMk cId="2014785337" sldId="747"/>
            <ac:spMk id="29" creationId="{DD77ECC4-7862-3112-6AAA-54D8356F4634}"/>
          </ac:spMkLst>
        </pc:spChg>
        <pc:spChg chg="add del mod">
          <ac:chgData name="Ryan Schlimme" userId="5e71f33d4e67f8c0" providerId="LiveId" clId="{333B092F-BBA0-45DD-BBD0-CF2D1B1FDE09}" dt="2024-04-24T15:29:44.527" v="7428" actId="20577"/>
          <ac:spMkLst>
            <pc:docMk/>
            <pc:sldMk cId="2014785337" sldId="747"/>
            <ac:spMk id="30" creationId="{2E9FD1DE-B1B1-E352-DCA0-039F1118A29F}"/>
          </ac:spMkLst>
        </pc:spChg>
        <pc:cxnChg chg="add mod">
          <ac:chgData name="Ryan Schlimme" userId="5e71f33d4e67f8c0" providerId="LiveId" clId="{333B092F-BBA0-45DD-BBD0-CF2D1B1FDE09}" dt="2024-04-21T18:57:17.194" v="843" actId="208"/>
          <ac:cxnSpMkLst>
            <pc:docMk/>
            <pc:sldMk cId="2014785337" sldId="747"/>
            <ac:cxnSpMk id="3" creationId="{8E1D02DF-B28D-41CD-BA64-A4B4C8DB121D}"/>
          </ac:cxnSpMkLst>
        </pc:cxnChg>
        <pc:cxnChg chg="add mod">
          <ac:chgData name="Ryan Schlimme" userId="5e71f33d4e67f8c0" providerId="LiveId" clId="{333B092F-BBA0-45DD-BBD0-CF2D1B1FDE09}" dt="2024-04-21T18:13:05.906" v="351" actId="14100"/>
          <ac:cxnSpMkLst>
            <pc:docMk/>
            <pc:sldMk cId="2014785337" sldId="747"/>
            <ac:cxnSpMk id="19" creationId="{6E61FC29-16F2-2E68-2212-9A1650F0BDB8}"/>
          </ac:cxnSpMkLst>
        </pc:cxnChg>
      </pc:sldChg>
      <pc:sldChg chg="addSp delSp modSp new mod modAnim">
        <pc:chgData name="Ryan Schlimme" userId="5e71f33d4e67f8c0" providerId="LiveId" clId="{333B092F-BBA0-45DD-BBD0-CF2D1B1FDE09}" dt="2024-04-21T18:48:56.909" v="613" actId="478"/>
        <pc:sldMkLst>
          <pc:docMk/>
          <pc:sldMk cId="1594053177" sldId="748"/>
        </pc:sldMkLst>
        <pc:spChg chg="del">
          <ac:chgData name="Ryan Schlimme" userId="5e71f33d4e67f8c0" providerId="LiveId" clId="{333B092F-BBA0-45DD-BBD0-CF2D1B1FDE09}" dt="2024-04-21T18:39:45.875" v="522" actId="478"/>
          <ac:spMkLst>
            <pc:docMk/>
            <pc:sldMk cId="1594053177" sldId="748"/>
            <ac:spMk id="2" creationId="{2E020BF1-E10A-25B8-E74A-7B80096AE5F3}"/>
          </ac:spMkLst>
        </pc:spChg>
        <pc:spChg chg="del">
          <ac:chgData name="Ryan Schlimme" userId="5e71f33d4e67f8c0" providerId="LiveId" clId="{333B092F-BBA0-45DD-BBD0-CF2D1B1FDE09}" dt="2024-04-21T18:39:46.865" v="523" actId="478"/>
          <ac:spMkLst>
            <pc:docMk/>
            <pc:sldMk cId="1594053177" sldId="748"/>
            <ac:spMk id="3" creationId="{071997B0-3BAF-4D9E-44EA-EF22F4D6F992}"/>
          </ac:spMkLst>
        </pc:spChg>
        <pc:spChg chg="add mod">
          <ac:chgData name="Ryan Schlimme" userId="5e71f33d4e67f8c0" providerId="LiveId" clId="{333B092F-BBA0-45DD-BBD0-CF2D1B1FDE09}" dt="2024-04-21T18:41:28.345" v="537" actId="208"/>
          <ac:spMkLst>
            <pc:docMk/>
            <pc:sldMk cId="1594053177" sldId="748"/>
            <ac:spMk id="4" creationId="{47B0A6E0-5F54-7D60-A3E0-2482281B108E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6" creationId="{E098816A-5AFE-3B89-CA5A-0F1ECC8C0F0E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8" creationId="{54852BAD-01B2-CB26-A632-0C34E2FC7465}"/>
          </ac:spMkLst>
        </pc:spChg>
        <pc:spChg chg="add del mod">
          <ac:chgData name="Ryan Schlimme" userId="5e71f33d4e67f8c0" providerId="LiveId" clId="{333B092F-BBA0-45DD-BBD0-CF2D1B1FDE09}" dt="2024-04-21T18:40:37.438" v="528" actId="478"/>
          <ac:spMkLst>
            <pc:docMk/>
            <pc:sldMk cId="1594053177" sldId="748"/>
            <ac:spMk id="9" creationId="{18EF4CFB-8811-0A91-D252-BC5FD78F220F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1" creationId="{047FEBED-52FA-0B3E-84F3-84C699990728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3" creationId="{70BEC851-6FCA-7348-554F-E8B069B948EB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5" creationId="{9C14A08A-C089-25A1-C07F-DFD5CADCB4C6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7" creationId="{5E117D7C-8F30-2B98-EB48-A566862A2BD8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19" creationId="{86BC4C24-074D-FB49-499D-EFCAB9F12D47}"/>
          </ac:spMkLst>
        </pc:spChg>
        <pc:spChg chg="add mod">
          <ac:chgData name="Ryan Schlimme" userId="5e71f33d4e67f8c0" providerId="LiveId" clId="{333B092F-BBA0-45DD-BBD0-CF2D1B1FDE09}" dt="2024-04-21T18:41:15.702" v="535" actId="207"/>
          <ac:spMkLst>
            <pc:docMk/>
            <pc:sldMk cId="1594053177" sldId="748"/>
            <ac:spMk id="21" creationId="{CD875DBB-AB9E-7D4F-E8F8-771DD20137F1}"/>
          </ac:spMkLst>
        </pc:spChg>
        <pc:spChg chg="add del mod">
          <ac:chgData name="Ryan Schlimme" userId="5e71f33d4e67f8c0" providerId="LiveId" clId="{333B092F-BBA0-45DD-BBD0-CF2D1B1FDE09}" dt="2024-04-21T18:42:02.263" v="544" actId="478"/>
          <ac:spMkLst>
            <pc:docMk/>
            <pc:sldMk cId="1594053177" sldId="748"/>
            <ac:spMk id="23" creationId="{8621CDCA-2712-BE82-0924-40D6030DCDF4}"/>
          </ac:spMkLst>
        </pc:spChg>
        <pc:spChg chg="add mod">
          <ac:chgData name="Ryan Schlimme" userId="5e71f33d4e67f8c0" providerId="LiveId" clId="{333B092F-BBA0-45DD-BBD0-CF2D1B1FDE09}" dt="2024-04-21T18:42:30.658" v="550" actId="207"/>
          <ac:spMkLst>
            <pc:docMk/>
            <pc:sldMk cId="1594053177" sldId="748"/>
            <ac:spMk id="24" creationId="{6BF1932D-791F-4CA9-0155-30D1C99B27E8}"/>
          </ac:spMkLst>
        </pc:spChg>
        <pc:spChg chg="add mod">
          <ac:chgData name="Ryan Schlimme" userId="5e71f33d4e67f8c0" providerId="LiveId" clId="{333B092F-BBA0-45DD-BBD0-CF2D1B1FDE09}" dt="2024-04-21T18:43:34.776" v="564" actId="1076"/>
          <ac:spMkLst>
            <pc:docMk/>
            <pc:sldMk cId="1594053177" sldId="748"/>
            <ac:spMk id="28" creationId="{30FEEFDB-BD5E-10E3-BBB3-BC95D4F76117}"/>
          </ac:spMkLst>
        </pc:spChg>
        <pc:spChg chg="add del mod">
          <ac:chgData name="Ryan Schlimme" userId="5e71f33d4e67f8c0" providerId="LiveId" clId="{333B092F-BBA0-45DD-BBD0-CF2D1B1FDE09}" dt="2024-04-21T18:48:56.909" v="613" actId="478"/>
          <ac:spMkLst>
            <pc:docMk/>
            <pc:sldMk cId="1594053177" sldId="748"/>
            <ac:spMk id="29" creationId="{9867C29B-EB73-7455-4018-B4E476CF71CD}"/>
          </ac:spMkLst>
        </pc:sp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5" creationId="{EEC9C108-5AF5-84E8-8136-C2490D8897E4}"/>
          </ac:cxnSpMkLst>
        </pc:cxn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7" creationId="{E5A6BFAF-F055-3EC1-24B9-EC9259EED952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0" creationId="{7BD62347-0F4E-7974-E064-73EA248206CD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2" creationId="{AC298263-C656-14C8-B918-C102CF9D154E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4" creationId="{A5F044C4-0D12-4546-B09D-4D72CEC4FDBE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6" creationId="{FD5E1E44-8724-C386-022D-3C36C68CA641}"/>
          </ac:cxnSpMkLst>
        </pc:cxn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18" creationId="{30B503D9-4E97-548C-7823-C2393BAF5A7E}"/>
          </ac:cxnSpMkLst>
        </pc:cxnChg>
        <pc:cxnChg chg="add mod">
          <ac:chgData name="Ryan Schlimme" userId="5e71f33d4e67f8c0" providerId="LiveId" clId="{333B092F-BBA0-45DD-BBD0-CF2D1B1FDE09}" dt="2024-04-21T18:43:16.006" v="558" actId="692"/>
          <ac:cxnSpMkLst>
            <pc:docMk/>
            <pc:sldMk cId="1594053177" sldId="748"/>
            <ac:cxnSpMk id="20" creationId="{2F40DEEA-FE19-194C-F736-AE196756C410}"/>
          </ac:cxnSpMkLst>
        </pc:cxnChg>
        <pc:cxnChg chg="add mod">
          <ac:chgData name="Ryan Schlimme" userId="5e71f33d4e67f8c0" providerId="LiveId" clId="{333B092F-BBA0-45DD-BBD0-CF2D1B1FDE09}" dt="2024-04-21T18:43:21.824" v="562" actId="692"/>
          <ac:cxnSpMkLst>
            <pc:docMk/>
            <pc:sldMk cId="1594053177" sldId="748"/>
            <ac:cxnSpMk id="22" creationId="{8A3C36A4-CA1F-C827-E281-A744EB6BD565}"/>
          </ac:cxnSpMkLst>
        </pc:cxnChg>
        <pc:cxnChg chg="add mod">
          <ac:chgData name="Ryan Schlimme" userId="5e71f33d4e67f8c0" providerId="LiveId" clId="{333B092F-BBA0-45DD-BBD0-CF2D1B1FDE09}" dt="2024-04-21T18:43:34.776" v="564" actId="1076"/>
          <ac:cxnSpMkLst>
            <pc:docMk/>
            <pc:sldMk cId="1594053177" sldId="748"/>
            <ac:cxnSpMk id="27" creationId="{E5533AA4-85F4-C0E9-9BF2-DD82074A41A8}"/>
          </ac:cxnSpMkLst>
        </pc:cxnChg>
      </pc:sldChg>
      <pc:sldChg chg="add del">
        <pc:chgData name="Ryan Schlimme" userId="5e71f33d4e67f8c0" providerId="LiveId" clId="{333B092F-BBA0-45DD-BBD0-CF2D1B1FDE09}" dt="2024-04-21T18:12:09.455" v="340"/>
        <pc:sldMkLst>
          <pc:docMk/>
          <pc:sldMk cId="3573900685" sldId="748"/>
        </pc:sldMkLst>
      </pc:sldChg>
      <pc:sldChg chg="add del">
        <pc:chgData name="Ryan Schlimme" userId="5e71f33d4e67f8c0" providerId="LiveId" clId="{333B092F-BBA0-45DD-BBD0-CF2D1B1FDE09}" dt="2024-04-21T18:44:29.341" v="570" actId="47"/>
        <pc:sldMkLst>
          <pc:docMk/>
          <pc:sldMk cId="134491696" sldId="749"/>
        </pc:sldMkLst>
      </pc:sldChg>
      <pc:sldChg chg="addSp delSp modSp add mod delAnim modAnim">
        <pc:chgData name="Ryan Schlimme" userId="5e71f33d4e67f8c0" providerId="LiveId" clId="{333B092F-BBA0-45DD-BBD0-CF2D1B1FDE09}" dt="2024-04-21T18:58:09.547" v="850" actId="14100"/>
        <pc:sldMkLst>
          <pc:docMk/>
          <pc:sldMk cId="1800922986" sldId="750"/>
        </pc:sldMkLst>
        <pc:spChg chg="add mod">
          <ac:chgData name="Ryan Schlimme" userId="5e71f33d4e67f8c0" providerId="LiveId" clId="{333B092F-BBA0-45DD-BBD0-CF2D1B1FDE09}" dt="2024-04-21T18:45:12.008" v="579" actId="1076"/>
          <ac:spMkLst>
            <pc:docMk/>
            <pc:sldMk cId="1800922986" sldId="750"/>
            <ac:spMk id="3" creationId="{3D359D9F-D9B0-0309-1386-25E5E7C0C71B}"/>
          </ac:spMkLst>
        </pc:spChg>
        <pc:spChg chg="add mod">
          <ac:chgData name="Ryan Schlimme" userId="5e71f33d4e67f8c0" providerId="LiveId" clId="{333B092F-BBA0-45DD-BBD0-CF2D1B1FDE09}" dt="2024-04-21T18:45:37.409" v="588" actId="207"/>
          <ac:spMkLst>
            <pc:docMk/>
            <pc:sldMk cId="1800922986" sldId="750"/>
            <ac:spMk id="6" creationId="{268B33DA-4ED1-65D0-12EC-7057B38E1BD5}"/>
          </ac:spMkLst>
        </pc:spChg>
        <pc:spChg chg="mod">
          <ac:chgData name="Ryan Schlimme" userId="5e71f33d4e67f8c0" providerId="LiveId" clId="{333B092F-BBA0-45DD-BBD0-CF2D1B1FDE09}" dt="2024-04-21T18:44:55.171" v="576" actId="207"/>
          <ac:spMkLst>
            <pc:docMk/>
            <pc:sldMk cId="1800922986" sldId="750"/>
            <ac:spMk id="24" creationId="{6BF1932D-791F-4CA9-0155-30D1C99B27E8}"/>
          </ac:spMkLst>
        </pc:spChg>
        <pc:spChg chg="del mod">
          <ac:chgData name="Ryan Schlimme" userId="5e71f33d4e67f8c0" providerId="LiveId" clId="{333B092F-BBA0-45DD-BBD0-CF2D1B1FDE09}" dt="2024-04-21T18:45:15.605" v="584"/>
          <ac:spMkLst>
            <pc:docMk/>
            <pc:sldMk cId="1800922986" sldId="750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45:12.008" v="579" actId="1076"/>
          <ac:cxnSpMkLst>
            <pc:docMk/>
            <pc:sldMk cId="1800922986" sldId="750"/>
            <ac:cxnSpMk id="2" creationId="{DFF1C7D6-BD1D-658E-3B0E-0EA5B63445D8}"/>
          </ac:cxnSpMkLst>
        </pc:cxnChg>
        <pc:cxnChg chg="add mod">
          <ac:chgData name="Ryan Schlimme" userId="5e71f33d4e67f8c0" providerId="LiveId" clId="{333B092F-BBA0-45DD-BBD0-CF2D1B1FDE09}" dt="2024-04-21T18:46:01.333" v="593" actId="692"/>
          <ac:cxnSpMkLst>
            <pc:docMk/>
            <pc:sldMk cId="1800922986" sldId="750"/>
            <ac:cxnSpMk id="5" creationId="{764F6BDC-A52B-8DAE-7D82-2717E5320630}"/>
          </ac:cxnSpMkLst>
        </pc:cxnChg>
        <pc:cxnChg chg="mod">
          <ac:chgData name="Ryan Schlimme" userId="5e71f33d4e67f8c0" providerId="LiveId" clId="{333B092F-BBA0-45DD-BBD0-CF2D1B1FDE09}" dt="2024-04-21T18:58:09.547" v="850" actId="14100"/>
          <ac:cxnSpMkLst>
            <pc:docMk/>
            <pc:sldMk cId="1800922986" sldId="750"/>
            <ac:cxnSpMk id="22" creationId="{8A3C36A4-CA1F-C827-E281-A744EB6BD565}"/>
          </ac:cxnSpMkLst>
        </pc:cxnChg>
        <pc:cxnChg chg="del">
          <ac:chgData name="Ryan Schlimme" userId="5e71f33d4e67f8c0" providerId="LiveId" clId="{333B092F-BBA0-45DD-BBD0-CF2D1B1FDE09}" dt="2024-04-21T18:45:15.605" v="582" actId="478"/>
          <ac:cxnSpMkLst>
            <pc:docMk/>
            <pc:sldMk cId="1800922986" sldId="750"/>
            <ac:cxnSpMk id="27" creationId="{E5533AA4-85F4-C0E9-9BF2-DD82074A41A8}"/>
          </ac:cxnSpMkLst>
        </pc:cxnChg>
      </pc:sldChg>
      <pc:sldChg chg="addSp modSp add mod modAnim modNotesTx">
        <pc:chgData name="Ryan Schlimme" userId="5e71f33d4e67f8c0" providerId="LiveId" clId="{333B092F-BBA0-45DD-BBD0-CF2D1B1FDE09}" dt="2024-04-25T13:12:42.882" v="7667" actId="20577"/>
        <pc:sldMkLst>
          <pc:docMk/>
          <pc:sldMk cId="1724403067" sldId="751"/>
        </pc:sldMkLst>
        <pc:spChg chg="add mod">
          <ac:chgData name="Ryan Schlimme" userId="5e71f33d4e67f8c0" providerId="LiveId" clId="{333B092F-BBA0-45DD-BBD0-CF2D1B1FDE09}" dt="2024-04-23T13:29:23.486" v="4626" actId="20577"/>
          <ac:spMkLst>
            <pc:docMk/>
            <pc:sldMk cId="1724403067" sldId="751"/>
            <ac:spMk id="2" creationId="{F5D275AB-6D9C-7BCA-3E1A-A448EA80CB91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4" creationId="{47B0A6E0-5F54-7D60-A3E0-2482281B108E}"/>
          </ac:spMkLst>
        </pc:spChg>
        <pc:spChg chg="add mod">
          <ac:chgData name="Ryan Schlimme" userId="5e71f33d4e67f8c0" providerId="LiveId" clId="{333B092F-BBA0-45DD-BBD0-CF2D1B1FDE09}" dt="2024-04-21T18:50:09.162" v="630" actId="1076"/>
          <ac:spMkLst>
            <pc:docMk/>
            <pc:sldMk cId="1724403067" sldId="751"/>
            <ac:spMk id="5" creationId="{849EFEA9-0274-0FBE-6C5C-BA9784C537D7}"/>
          </ac:spMkLst>
        </pc:spChg>
        <pc:spChg chg="add mod">
          <ac:chgData name="Ryan Schlimme" userId="5e71f33d4e67f8c0" providerId="LiveId" clId="{333B092F-BBA0-45DD-BBD0-CF2D1B1FDE09}" dt="2024-04-23T13:27:28.524" v="4526" actId="1076"/>
          <ac:spMkLst>
            <pc:docMk/>
            <pc:sldMk cId="1724403067" sldId="751"/>
            <ac:spMk id="6" creationId="{78D46734-84E9-274D-0CDF-7EF735610930}"/>
          </ac:spMkLst>
        </pc:spChg>
        <pc:spChg chg="add mod">
          <ac:chgData name="Ryan Schlimme" userId="5e71f33d4e67f8c0" providerId="LiveId" clId="{333B092F-BBA0-45DD-BBD0-CF2D1B1FDE09}" dt="2024-04-23T13:28:55.584" v="4586" actId="20577"/>
          <ac:spMkLst>
            <pc:docMk/>
            <pc:sldMk cId="1724403067" sldId="751"/>
            <ac:spMk id="7" creationId="{3C1D34D7-9F1E-4DAD-2355-930CF24EEB7D}"/>
          </ac:spMkLst>
        </pc:spChg>
        <pc:spChg chg="add mod">
          <ac:chgData name="Ryan Schlimme" userId="5e71f33d4e67f8c0" providerId="LiveId" clId="{333B092F-BBA0-45DD-BBD0-CF2D1B1FDE09}" dt="2024-04-23T13:29:00.918" v="4591" actId="20577"/>
          <ac:spMkLst>
            <pc:docMk/>
            <pc:sldMk cId="1724403067" sldId="751"/>
            <ac:spMk id="8" creationId="{4D7A4169-7414-0814-D408-157196030B9E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1" creationId="{CD875DBB-AB9E-7D4F-E8F8-771DD20137F1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4" creationId="{6BF1932D-791F-4CA9-0155-30D1C99B27E8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49:49.981" v="622" actId="208"/>
          <ac:cxnSpMkLst>
            <pc:docMk/>
            <pc:sldMk cId="1724403067" sldId="751"/>
            <ac:cxnSpMk id="3" creationId="{83AC9BEB-D23D-B002-184C-0D5C3D25A0E3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0" creationId="{2F40DEEA-FE19-194C-F736-AE196756C410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2" creationId="{8A3C36A4-CA1F-C827-E281-A744EB6BD565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7" creationId="{E5533AA4-85F4-C0E9-9BF2-DD82074A41A8}"/>
          </ac:cxnSpMkLst>
        </pc:cxnChg>
      </pc:sldChg>
      <pc:sldChg chg="addSp delSp modSp new del mod">
        <pc:chgData name="Ryan Schlimme" userId="5e71f33d4e67f8c0" providerId="LiveId" clId="{333B092F-BBA0-45DD-BBD0-CF2D1B1FDE09}" dt="2024-04-21T18:48:27.511" v="609" actId="2696"/>
        <pc:sldMkLst>
          <pc:docMk/>
          <pc:sldMk cId="2176130398" sldId="751"/>
        </pc:sldMkLst>
        <pc:spChg chg="del">
          <ac:chgData name="Ryan Schlimme" userId="5e71f33d4e67f8c0" providerId="LiveId" clId="{333B092F-BBA0-45DD-BBD0-CF2D1B1FDE09}" dt="2024-04-21T18:48:03.253" v="602" actId="478"/>
          <ac:spMkLst>
            <pc:docMk/>
            <pc:sldMk cId="2176130398" sldId="751"/>
            <ac:spMk id="2" creationId="{DE25746D-07AB-CC91-A51A-BC9A63150968}"/>
          </ac:spMkLst>
        </pc:spChg>
        <pc:spChg chg="del">
          <ac:chgData name="Ryan Schlimme" userId="5e71f33d4e67f8c0" providerId="LiveId" clId="{333B092F-BBA0-45DD-BBD0-CF2D1B1FDE09}" dt="2024-04-21T18:48:04.115" v="603" actId="478"/>
          <ac:spMkLst>
            <pc:docMk/>
            <pc:sldMk cId="2176130398" sldId="751"/>
            <ac:spMk id="3" creationId="{908E2BD8-CAD6-4579-BAF0-BD36DBD8CC0E}"/>
          </ac:spMkLst>
        </pc:spChg>
        <pc:spChg chg="add del mod">
          <ac:chgData name="Ryan Schlimme" userId="5e71f33d4e67f8c0" providerId="LiveId" clId="{333B092F-BBA0-45DD-BBD0-CF2D1B1FDE09}" dt="2024-04-21T18:48:24.458" v="608" actId="478"/>
          <ac:spMkLst>
            <pc:docMk/>
            <pc:sldMk cId="2176130398" sldId="751"/>
            <ac:spMk id="4" creationId="{57BF439C-BEA5-BEC1-04F0-498A9FF877FF}"/>
          </ac:spMkLst>
        </pc:spChg>
      </pc:sldChg>
      <pc:sldChg chg="addSp delSp modSp add mod modAnim modNotesTx">
        <pc:chgData name="Ryan Schlimme" userId="5e71f33d4e67f8c0" providerId="LiveId" clId="{333B092F-BBA0-45DD-BBD0-CF2D1B1FDE09}" dt="2024-04-25T13:12:33.304" v="7665" actId="20577"/>
        <pc:sldMkLst>
          <pc:docMk/>
          <pc:sldMk cId="952418892" sldId="752"/>
        </pc:sldMkLst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2" creationId="{82DFCB42-CC2E-0F5D-6486-15C8A2326A78}"/>
          </ac:spMkLst>
        </pc:spChg>
        <pc:spChg chg="add mod">
          <ac:chgData name="Ryan Schlimme" userId="5e71f33d4e67f8c0" providerId="LiveId" clId="{333B092F-BBA0-45DD-BBD0-CF2D1B1FDE09}" dt="2024-04-25T13:11:57.279" v="7661" actId="1076"/>
          <ac:spMkLst>
            <pc:docMk/>
            <pc:sldMk cId="952418892" sldId="752"/>
            <ac:spMk id="4" creationId="{1A3FA18A-8848-DD5F-A1FA-1E7AD992588D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4" creationId="{47B0A6E0-5F54-7D60-A3E0-2482281B108E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8" creationId="{4D7A4169-7414-0814-D408-157196030B9E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0" creationId="{2FA3C296-C095-6AEC-A188-D0CCF1EE2973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2" creationId="{0361D142-4635-C233-244F-D43D2A600615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4" creationId="{A6061A3C-26BD-C87E-1A38-1903ADCB5941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6" creationId="{AA468D8C-9EA4-4DC0-FA6E-C83E172008A9}"/>
          </ac:spMkLst>
        </pc:spChg>
        <pc:spChg chg="add mod">
          <ac:chgData name="Ryan Schlimme" userId="5e71f33d4e67f8c0" providerId="LiveId" clId="{333B092F-BBA0-45DD-BBD0-CF2D1B1FDE09}" dt="2024-04-25T13:12:01.059" v="7662" actId="1076"/>
          <ac:spMkLst>
            <pc:docMk/>
            <pc:sldMk cId="952418892" sldId="752"/>
            <ac:spMk id="17" creationId="{12A66A21-FEB2-CAEE-A6ED-DBEEF355A878}"/>
          </ac:spMkLst>
        </pc:spChg>
        <pc:spChg chg="add mod">
          <ac:chgData name="Ryan Schlimme" userId="5e71f33d4e67f8c0" providerId="LiveId" clId="{333B092F-BBA0-45DD-BBD0-CF2D1B1FDE09}" dt="2024-04-25T13:11:23.313" v="7654" actId="20577"/>
          <ac:spMkLst>
            <pc:docMk/>
            <pc:sldMk cId="952418892" sldId="752"/>
            <ac:spMk id="18" creationId="{40ECBEAA-03C1-376F-6160-71BA3291BA31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1" creationId="{CD875DBB-AB9E-7D4F-E8F8-771DD20137F1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4" creationId="{6BF1932D-791F-4CA9-0155-30D1C99B27E8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9" creationId="{85192EC8-816B-F054-8587-A03F31A8E2AC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1" creationId="{9C8FCB97-2A1B-C75A-5C67-F079AD3549E3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3" creationId="{B3E138BF-A340-F02D-DE42-82980AC6583C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5" creationId="{F33E81DB-A69D-6457-F261-23D5311D6773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0" creationId="{2F40DEEA-FE19-194C-F736-AE196756C410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2" creationId="{8A3C36A4-CA1F-C827-E281-A744EB6BD565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7" creationId="{E5533AA4-85F4-C0E9-9BF2-DD82074A41A8}"/>
          </ac:cxnSpMkLst>
        </pc:cxnChg>
      </pc:sldChg>
      <pc:sldChg chg="addSp delSp modSp new mod modNotesTx">
        <pc:chgData name="Ryan Schlimme" userId="5e71f33d4e67f8c0" providerId="LiveId" clId="{333B092F-BBA0-45DD-BBD0-CF2D1B1FDE09}" dt="2024-04-23T13:16:10.072" v="2457" actId="20577"/>
        <pc:sldMkLst>
          <pc:docMk/>
          <pc:sldMk cId="97349219" sldId="753"/>
        </pc:sldMkLst>
        <pc:spChg chg="del mod">
          <ac:chgData name="Ryan Schlimme" userId="5e71f33d4e67f8c0" providerId="LiveId" clId="{333B092F-BBA0-45DD-BBD0-CF2D1B1FDE09}" dt="2024-04-23T12:29:54.552" v="2058" actId="478"/>
          <ac:spMkLst>
            <pc:docMk/>
            <pc:sldMk cId="97349219" sldId="753"/>
            <ac:spMk id="2" creationId="{A3112584-C026-4833-BEA4-B9DBA33F138A}"/>
          </ac:spMkLst>
        </pc:spChg>
        <pc:spChg chg="del">
          <ac:chgData name="Ryan Schlimme" userId="5e71f33d4e67f8c0" providerId="LiveId" clId="{333B092F-BBA0-45DD-BBD0-CF2D1B1FDE09}" dt="2024-04-23T12:29:55.849" v="2059" actId="478"/>
          <ac:spMkLst>
            <pc:docMk/>
            <pc:sldMk cId="97349219" sldId="753"/>
            <ac:spMk id="3" creationId="{54C029D2-D214-13D6-3934-7A700ED3C063}"/>
          </ac:spMkLst>
        </pc:spChg>
        <pc:spChg chg="add del mod">
          <ac:chgData name="Ryan Schlimme" userId="5e71f33d4e67f8c0" providerId="LiveId" clId="{333B092F-BBA0-45DD-BBD0-CF2D1B1FDE09}" dt="2024-04-23T12:29:56.916" v="2060" actId="478"/>
          <ac:spMkLst>
            <pc:docMk/>
            <pc:sldMk cId="97349219" sldId="753"/>
            <ac:spMk id="5" creationId="{7763C1FF-044D-478C-5FEF-7BBC879AE847}"/>
          </ac:spMkLst>
        </pc:spChg>
        <pc:picChg chg="add del mod">
          <ac:chgData name="Ryan Schlimme" userId="5e71f33d4e67f8c0" providerId="LiveId" clId="{333B092F-BBA0-45DD-BBD0-CF2D1B1FDE09}" dt="2024-04-23T12:32:30.284" v="2063" actId="478"/>
          <ac:picMkLst>
            <pc:docMk/>
            <pc:sldMk cId="97349219" sldId="753"/>
            <ac:picMk id="7" creationId="{5D990F63-CC76-41A3-B521-32E3BEC82FFD}"/>
          </ac:picMkLst>
        </pc:picChg>
        <pc:picChg chg="add del mod">
          <ac:chgData name="Ryan Schlimme" userId="5e71f33d4e67f8c0" providerId="LiveId" clId="{333B092F-BBA0-45DD-BBD0-CF2D1B1FDE09}" dt="2024-04-23T12:33:35.150" v="2071" actId="478"/>
          <ac:picMkLst>
            <pc:docMk/>
            <pc:sldMk cId="97349219" sldId="753"/>
            <ac:picMk id="9" creationId="{4ABC5CBB-2CBF-7E21-1C39-FAC3C0A20DD5}"/>
          </ac:picMkLst>
        </pc:picChg>
        <pc:picChg chg="add del mod">
          <ac:chgData name="Ryan Schlimme" userId="5e71f33d4e67f8c0" providerId="LiveId" clId="{333B092F-BBA0-45DD-BBD0-CF2D1B1FDE09}" dt="2024-04-23T12:34:13.697" v="2073" actId="478"/>
          <ac:picMkLst>
            <pc:docMk/>
            <pc:sldMk cId="97349219" sldId="753"/>
            <ac:picMk id="11" creationId="{97FDBC0F-6425-0DF5-EBBC-837B3AF9CF72}"/>
          </ac:picMkLst>
        </pc:picChg>
        <pc:picChg chg="add del mod">
          <ac:chgData name="Ryan Schlimme" userId="5e71f33d4e67f8c0" providerId="LiveId" clId="{333B092F-BBA0-45DD-BBD0-CF2D1B1FDE09}" dt="2024-04-23T12:34:22.045" v="2075" actId="478"/>
          <ac:picMkLst>
            <pc:docMk/>
            <pc:sldMk cId="97349219" sldId="753"/>
            <ac:picMk id="13" creationId="{FAC68347-9B9E-479B-B375-F00E90493396}"/>
          </ac:picMkLst>
        </pc:picChg>
        <pc:picChg chg="add del mod">
          <ac:chgData name="Ryan Schlimme" userId="5e71f33d4e67f8c0" providerId="LiveId" clId="{333B092F-BBA0-45DD-BBD0-CF2D1B1FDE09}" dt="2024-04-23T12:34:55.902" v="2078" actId="478"/>
          <ac:picMkLst>
            <pc:docMk/>
            <pc:sldMk cId="97349219" sldId="753"/>
            <ac:picMk id="15" creationId="{C392E4B4-6B8D-F341-BF4D-623A5B0D0836}"/>
          </ac:picMkLst>
        </pc:picChg>
        <pc:picChg chg="add mod">
          <ac:chgData name="Ryan Schlimme" userId="5e71f33d4e67f8c0" providerId="LiveId" clId="{333B092F-BBA0-45DD-BBD0-CF2D1B1FDE09}" dt="2024-04-23T12:35:05.597" v="2080" actId="1076"/>
          <ac:picMkLst>
            <pc:docMk/>
            <pc:sldMk cId="97349219" sldId="753"/>
            <ac:picMk id="17" creationId="{88A82EA5-3845-1957-EDCC-27F928C29303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17:32.013" v="2875" actId="20577"/>
        <pc:sldMkLst>
          <pc:docMk/>
          <pc:sldMk cId="405887472" sldId="754"/>
        </pc:sldMkLst>
        <pc:spChg chg="del mod">
          <ac:chgData name="Ryan Schlimme" userId="5e71f33d4e67f8c0" providerId="LiveId" clId="{333B092F-BBA0-45DD-BBD0-CF2D1B1FDE09}" dt="2024-04-23T12:37:50.802" v="2081" actId="478"/>
          <ac:spMkLst>
            <pc:docMk/>
            <pc:sldMk cId="405887472" sldId="754"/>
            <ac:spMk id="2" creationId="{7DDC90C7-92F8-E062-5518-2A36ECBB0BD7}"/>
          </ac:spMkLst>
        </pc:spChg>
        <pc:spChg chg="del">
          <ac:chgData name="Ryan Schlimme" userId="5e71f33d4e67f8c0" providerId="LiveId" clId="{333B092F-BBA0-45DD-BBD0-CF2D1B1FDE09}" dt="2024-04-23T12:37:54.077" v="2083" actId="478"/>
          <ac:spMkLst>
            <pc:docMk/>
            <pc:sldMk cId="405887472" sldId="754"/>
            <ac:spMk id="3" creationId="{6F95521C-D811-D6BB-C29D-347338DA6362}"/>
          </ac:spMkLst>
        </pc:spChg>
        <pc:spChg chg="add del mod">
          <ac:chgData name="Ryan Schlimme" userId="5e71f33d4e67f8c0" providerId="LiveId" clId="{333B092F-BBA0-45DD-BBD0-CF2D1B1FDE09}" dt="2024-04-23T12:37:53.268" v="2082" actId="478"/>
          <ac:spMkLst>
            <pc:docMk/>
            <pc:sldMk cId="405887472" sldId="754"/>
            <ac:spMk id="5" creationId="{5380A225-6EAE-7609-F5B6-F64F6A3E4F68}"/>
          </ac:spMkLst>
        </pc:spChg>
        <pc:picChg chg="add mod">
          <ac:chgData name="Ryan Schlimme" userId="5e71f33d4e67f8c0" providerId="LiveId" clId="{333B092F-BBA0-45DD-BBD0-CF2D1B1FDE09}" dt="2024-04-23T12:38:00.635" v="2085" actId="1076"/>
          <ac:picMkLst>
            <pc:docMk/>
            <pc:sldMk cId="405887472" sldId="754"/>
            <ac:picMk id="7" creationId="{F33FF9CD-55A5-68A1-650C-CF3718F57788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21:16.618" v="3560" actId="20577"/>
        <pc:sldMkLst>
          <pc:docMk/>
          <pc:sldMk cId="3917812924" sldId="755"/>
        </pc:sldMkLst>
        <pc:spChg chg="del mod">
          <ac:chgData name="Ryan Schlimme" userId="5e71f33d4e67f8c0" providerId="LiveId" clId="{333B092F-BBA0-45DD-BBD0-CF2D1B1FDE09}" dt="2024-04-23T12:43:00.798" v="2091" actId="478"/>
          <ac:spMkLst>
            <pc:docMk/>
            <pc:sldMk cId="3917812924" sldId="755"/>
            <ac:spMk id="2" creationId="{F9AC2ABB-0568-0A9F-EAD5-BB1E37618B04}"/>
          </ac:spMkLst>
        </pc:spChg>
        <pc:spChg chg="del">
          <ac:chgData name="Ryan Schlimme" userId="5e71f33d4e67f8c0" providerId="LiveId" clId="{333B092F-BBA0-45DD-BBD0-CF2D1B1FDE09}" dt="2024-04-23T12:43:02.398" v="2093" actId="478"/>
          <ac:spMkLst>
            <pc:docMk/>
            <pc:sldMk cId="3917812924" sldId="755"/>
            <ac:spMk id="3" creationId="{BDCA7764-FF19-A5C6-1FAF-5365FB2B5069}"/>
          </ac:spMkLst>
        </pc:spChg>
        <pc:spChg chg="add del mod">
          <ac:chgData name="Ryan Schlimme" userId="5e71f33d4e67f8c0" providerId="LiveId" clId="{333B092F-BBA0-45DD-BBD0-CF2D1B1FDE09}" dt="2024-04-23T12:43:02.019" v="2092" actId="478"/>
          <ac:spMkLst>
            <pc:docMk/>
            <pc:sldMk cId="3917812924" sldId="755"/>
            <ac:spMk id="5" creationId="{708C42EA-3AC0-3CE0-3CC5-4CCFFC95E606}"/>
          </ac:spMkLst>
        </pc:spChg>
        <pc:picChg chg="add del mod">
          <ac:chgData name="Ryan Schlimme" userId="5e71f33d4e67f8c0" providerId="LiveId" clId="{333B092F-BBA0-45DD-BBD0-CF2D1B1FDE09}" dt="2024-04-23T12:46:26.124" v="2096" actId="478"/>
          <ac:picMkLst>
            <pc:docMk/>
            <pc:sldMk cId="3917812924" sldId="755"/>
            <ac:picMk id="7" creationId="{8B853928-00C2-AFC0-A2F3-26FD03197C39}"/>
          </ac:picMkLst>
        </pc:picChg>
        <pc:picChg chg="add mod">
          <ac:chgData name="Ryan Schlimme" userId="5e71f33d4e67f8c0" providerId="LiveId" clId="{333B092F-BBA0-45DD-BBD0-CF2D1B1FDE09}" dt="2024-04-23T12:46:33.368" v="2098" actId="1076"/>
          <ac:picMkLst>
            <pc:docMk/>
            <pc:sldMk cId="3917812924" sldId="755"/>
            <ac:picMk id="9" creationId="{CC19EDE6-5E9B-3E37-DEE3-DE565CF6C6EE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19:54.461" v="3141" actId="20577"/>
        <pc:sldMkLst>
          <pc:docMk/>
          <pc:sldMk cId="2881120699" sldId="756"/>
        </pc:sldMkLst>
        <pc:spChg chg="del mod">
          <ac:chgData name="Ryan Schlimme" userId="5e71f33d4e67f8c0" providerId="LiveId" clId="{333B092F-BBA0-45DD-BBD0-CF2D1B1FDE09}" dt="2024-04-23T12:38:06.505" v="2086" actId="478"/>
          <ac:spMkLst>
            <pc:docMk/>
            <pc:sldMk cId="2881120699" sldId="756"/>
            <ac:spMk id="2" creationId="{38481D79-B154-89B5-F7AB-460DC1D0F2CC}"/>
          </ac:spMkLst>
        </pc:spChg>
        <pc:spChg chg="del">
          <ac:chgData name="Ryan Schlimme" userId="5e71f33d4e67f8c0" providerId="LiveId" clId="{333B092F-BBA0-45DD-BBD0-CF2D1B1FDE09}" dt="2024-04-23T12:38:08.688" v="2088" actId="478"/>
          <ac:spMkLst>
            <pc:docMk/>
            <pc:sldMk cId="2881120699" sldId="756"/>
            <ac:spMk id="3" creationId="{02924A94-69F6-8401-C9FC-0B4D465E0C48}"/>
          </ac:spMkLst>
        </pc:spChg>
        <pc:spChg chg="add del mod">
          <ac:chgData name="Ryan Schlimme" userId="5e71f33d4e67f8c0" providerId="LiveId" clId="{333B092F-BBA0-45DD-BBD0-CF2D1B1FDE09}" dt="2024-04-23T12:38:07.982" v="2087" actId="478"/>
          <ac:spMkLst>
            <pc:docMk/>
            <pc:sldMk cId="2881120699" sldId="756"/>
            <ac:spMk id="5" creationId="{BE49BE0F-5702-3D51-38BA-327CA726E3B3}"/>
          </ac:spMkLst>
        </pc:spChg>
        <pc:picChg chg="add mod">
          <ac:chgData name="Ryan Schlimme" userId="5e71f33d4e67f8c0" providerId="LiveId" clId="{333B092F-BBA0-45DD-BBD0-CF2D1B1FDE09}" dt="2024-04-23T12:39:51.945" v="2090" actId="1076"/>
          <ac:picMkLst>
            <pc:docMk/>
            <pc:sldMk cId="2881120699" sldId="756"/>
            <ac:picMk id="7" creationId="{6CF19EF1-21F4-AF03-1671-59E56E4B2414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21:10.977" v="3537" actId="20577"/>
        <pc:sldMkLst>
          <pc:docMk/>
          <pc:sldMk cId="3211457080" sldId="757"/>
        </pc:sldMkLst>
        <pc:spChg chg="del mod">
          <ac:chgData name="Ryan Schlimme" userId="5e71f33d4e67f8c0" providerId="LiveId" clId="{333B092F-BBA0-45DD-BBD0-CF2D1B1FDE09}" dt="2024-04-23T12:46:39.461" v="2099" actId="478"/>
          <ac:spMkLst>
            <pc:docMk/>
            <pc:sldMk cId="3211457080" sldId="757"/>
            <ac:spMk id="2" creationId="{1871B94E-3F25-AB3F-D777-7D97E6B4EA82}"/>
          </ac:spMkLst>
        </pc:spChg>
        <pc:spChg chg="del">
          <ac:chgData name="Ryan Schlimme" userId="5e71f33d4e67f8c0" providerId="LiveId" clId="{333B092F-BBA0-45DD-BBD0-CF2D1B1FDE09}" dt="2024-04-23T12:46:41.103" v="2101" actId="478"/>
          <ac:spMkLst>
            <pc:docMk/>
            <pc:sldMk cId="3211457080" sldId="757"/>
            <ac:spMk id="3" creationId="{1690F466-56FB-250E-05EF-733F2737728C}"/>
          </ac:spMkLst>
        </pc:spChg>
        <pc:spChg chg="add del mod">
          <ac:chgData name="Ryan Schlimme" userId="5e71f33d4e67f8c0" providerId="LiveId" clId="{333B092F-BBA0-45DD-BBD0-CF2D1B1FDE09}" dt="2024-04-23T12:46:40.397" v="2100" actId="478"/>
          <ac:spMkLst>
            <pc:docMk/>
            <pc:sldMk cId="3211457080" sldId="757"/>
            <ac:spMk id="5" creationId="{75577952-4DA4-8E6F-CE16-A0CF63A18745}"/>
          </ac:spMkLst>
        </pc:spChg>
        <pc:picChg chg="add mod">
          <ac:chgData name="Ryan Schlimme" userId="5e71f33d4e67f8c0" providerId="LiveId" clId="{333B092F-BBA0-45DD-BBD0-CF2D1B1FDE09}" dt="2024-04-23T12:46:50.833" v="2103" actId="1076"/>
          <ac:picMkLst>
            <pc:docMk/>
            <pc:sldMk cId="3211457080" sldId="757"/>
            <ac:picMk id="7" creationId="{F37D641F-9FB0-D3B7-FBED-A22CE45B36F6}"/>
          </ac:picMkLst>
        </pc:picChg>
      </pc:sldChg>
      <pc:sldChg chg="modSp new mod">
        <pc:chgData name="Ryan Schlimme" userId="5e71f33d4e67f8c0" providerId="LiveId" clId="{333B092F-BBA0-45DD-BBD0-CF2D1B1FDE09}" dt="2024-04-21T19:01:37.826" v="1053" actId="20577"/>
        <pc:sldMkLst>
          <pc:docMk/>
          <pc:sldMk cId="3786116306" sldId="758"/>
        </pc:sldMkLst>
        <pc:spChg chg="mod">
          <ac:chgData name="Ryan Schlimme" userId="5e71f33d4e67f8c0" providerId="LiveId" clId="{333B092F-BBA0-45DD-BBD0-CF2D1B1FDE09}" dt="2024-04-21T19:01:37.826" v="1053" actId="20577"/>
          <ac:spMkLst>
            <pc:docMk/>
            <pc:sldMk cId="3786116306" sldId="758"/>
            <ac:spMk id="2" creationId="{9DFAA7F1-C499-0A70-C263-608001F08420}"/>
          </ac:spMkLst>
        </pc:spChg>
      </pc:sldChg>
      <pc:sldChg chg="addSp delSp modSp new mod modNotesTx">
        <pc:chgData name="Ryan Schlimme" userId="5e71f33d4e67f8c0" providerId="LiveId" clId="{333B092F-BBA0-45DD-BBD0-CF2D1B1FDE09}" dt="2024-04-23T13:22:11.668" v="3883" actId="20577"/>
        <pc:sldMkLst>
          <pc:docMk/>
          <pc:sldMk cId="234073154" sldId="759"/>
        </pc:sldMkLst>
        <pc:spChg chg="del mod">
          <ac:chgData name="Ryan Schlimme" userId="5e71f33d4e67f8c0" providerId="LiveId" clId="{333B092F-BBA0-45DD-BBD0-CF2D1B1FDE09}" dt="2024-04-23T12:46:58.057" v="2104" actId="478"/>
          <ac:spMkLst>
            <pc:docMk/>
            <pc:sldMk cId="234073154" sldId="759"/>
            <ac:spMk id="2" creationId="{9E0CB741-9F5E-E603-B895-3E0CCBC34E8A}"/>
          </ac:spMkLst>
        </pc:spChg>
        <pc:spChg chg="del">
          <ac:chgData name="Ryan Schlimme" userId="5e71f33d4e67f8c0" providerId="LiveId" clId="{333B092F-BBA0-45DD-BBD0-CF2D1B1FDE09}" dt="2024-04-23T12:46:59.226" v="2105" actId="478"/>
          <ac:spMkLst>
            <pc:docMk/>
            <pc:sldMk cId="234073154" sldId="759"/>
            <ac:spMk id="3" creationId="{B849ADDF-BB16-3F78-D829-365EB508F5B0}"/>
          </ac:spMkLst>
        </pc:spChg>
        <pc:spChg chg="add del mod">
          <ac:chgData name="Ryan Schlimme" userId="5e71f33d4e67f8c0" providerId="LiveId" clId="{333B092F-BBA0-45DD-BBD0-CF2D1B1FDE09}" dt="2024-04-23T12:47:00.008" v="2106" actId="478"/>
          <ac:spMkLst>
            <pc:docMk/>
            <pc:sldMk cId="234073154" sldId="759"/>
            <ac:spMk id="5" creationId="{9A1B6AA8-ED17-57BA-3F91-E5CE0BF68C27}"/>
          </ac:spMkLst>
        </pc:spChg>
        <pc:picChg chg="add mod">
          <ac:chgData name="Ryan Schlimme" userId="5e71f33d4e67f8c0" providerId="LiveId" clId="{333B092F-BBA0-45DD-BBD0-CF2D1B1FDE09}" dt="2024-04-23T12:52:42.380" v="2108" actId="1076"/>
          <ac:picMkLst>
            <pc:docMk/>
            <pc:sldMk cId="234073154" sldId="759"/>
            <ac:picMk id="7" creationId="{ED12B3A8-E0A5-90A7-1D67-88D841D85289}"/>
          </ac:picMkLst>
        </pc:picChg>
      </pc:sldChg>
      <pc:sldChg chg="addSp delSp modSp new mod modAnim modNotesTx">
        <pc:chgData name="Ryan Schlimme" userId="5e71f33d4e67f8c0" providerId="LiveId" clId="{333B092F-BBA0-45DD-BBD0-CF2D1B1FDE09}" dt="2024-04-23T13:23:18.208" v="4049" actId="20577"/>
        <pc:sldMkLst>
          <pc:docMk/>
          <pc:sldMk cId="2110883911" sldId="760"/>
        </pc:sldMkLst>
        <pc:spChg chg="del mod">
          <ac:chgData name="Ryan Schlimme" userId="5e71f33d4e67f8c0" providerId="LiveId" clId="{333B092F-BBA0-45DD-BBD0-CF2D1B1FDE09}" dt="2024-04-23T12:52:44.976" v="2109" actId="478"/>
          <ac:spMkLst>
            <pc:docMk/>
            <pc:sldMk cId="2110883911" sldId="760"/>
            <ac:spMk id="2" creationId="{32851E47-9A81-1CCE-8C2D-4B6734FE12D2}"/>
          </ac:spMkLst>
        </pc:spChg>
        <pc:spChg chg="del">
          <ac:chgData name="Ryan Schlimme" userId="5e71f33d4e67f8c0" providerId="LiveId" clId="{333B092F-BBA0-45DD-BBD0-CF2D1B1FDE09}" dt="2024-04-23T12:52:46.566" v="2111" actId="478"/>
          <ac:spMkLst>
            <pc:docMk/>
            <pc:sldMk cId="2110883911" sldId="760"/>
            <ac:spMk id="3" creationId="{E8E5AC46-ABFD-3CEF-3BCF-7300F9094DBD}"/>
          </ac:spMkLst>
        </pc:spChg>
        <pc:spChg chg="add del mod">
          <ac:chgData name="Ryan Schlimme" userId="5e71f33d4e67f8c0" providerId="LiveId" clId="{333B092F-BBA0-45DD-BBD0-CF2D1B1FDE09}" dt="2024-04-23T12:52:45.990" v="2110" actId="478"/>
          <ac:spMkLst>
            <pc:docMk/>
            <pc:sldMk cId="2110883911" sldId="760"/>
            <ac:spMk id="5" creationId="{84D45D02-DB1A-27E2-115A-9387457906D6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6" creationId="{D3B2D45F-26D7-87F7-1C32-01D39AB74861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7" creationId="{E8760C0E-B7C9-C4A9-D2FD-80B555CDA524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8" creationId="{9BF67510-A346-C4D2-05A0-9AA3F7288DEC}"/>
          </ac:spMkLst>
        </pc:spChg>
      </pc:sldChg>
      <pc:sldChg chg="addSp delSp modSp new mod modAnim modNotesTx">
        <pc:chgData name="Ryan Schlimme" userId="5e71f33d4e67f8c0" providerId="LiveId" clId="{333B092F-BBA0-45DD-BBD0-CF2D1B1FDE09}" dt="2024-04-23T13:34:20.207" v="5258" actId="20577"/>
        <pc:sldMkLst>
          <pc:docMk/>
          <pc:sldMk cId="1212742389" sldId="761"/>
        </pc:sldMkLst>
        <pc:spChg chg="del mod">
          <ac:chgData name="Ryan Schlimme" userId="5e71f33d4e67f8c0" providerId="LiveId" clId="{333B092F-BBA0-45DD-BBD0-CF2D1B1FDE09}" dt="2024-04-23T13:04:43.368" v="2243" actId="478"/>
          <ac:spMkLst>
            <pc:docMk/>
            <pc:sldMk cId="1212742389" sldId="761"/>
            <ac:spMk id="2" creationId="{9F1358CA-EF24-0CEE-33A0-A874A7AC2138}"/>
          </ac:spMkLst>
        </pc:spChg>
        <pc:spChg chg="del mod">
          <ac:chgData name="Ryan Schlimme" userId="5e71f33d4e67f8c0" providerId="LiveId" clId="{333B092F-BBA0-45DD-BBD0-CF2D1B1FDE09}" dt="2024-04-23T13:04:44.230" v="2244" actId="478"/>
          <ac:spMkLst>
            <pc:docMk/>
            <pc:sldMk cId="1212742389" sldId="761"/>
            <ac:spMk id="3" creationId="{4D55BB56-5532-EDC0-C34D-00610CB8B6F5}"/>
          </ac:spMkLst>
        </pc:spChg>
        <pc:spChg chg="add del mod">
          <ac:chgData name="Ryan Schlimme" userId="5e71f33d4e67f8c0" providerId="LiveId" clId="{333B092F-BBA0-45DD-BBD0-CF2D1B1FDE09}" dt="2024-04-23T13:04:45.193" v="2245" actId="478"/>
          <ac:spMkLst>
            <pc:docMk/>
            <pc:sldMk cId="1212742389" sldId="761"/>
            <ac:spMk id="5" creationId="{8B691C98-6B3E-7D49-8CED-406598DE179D}"/>
          </ac:spMkLst>
        </pc:spChg>
        <pc:spChg chg="add mod">
          <ac:chgData name="Ryan Schlimme" userId="5e71f33d4e67f8c0" providerId="LiveId" clId="{333B092F-BBA0-45DD-BBD0-CF2D1B1FDE09}" dt="2024-04-23T13:24:38.383" v="4240" actId="20577"/>
          <ac:spMkLst>
            <pc:docMk/>
            <pc:sldMk cId="1212742389" sldId="761"/>
            <ac:spMk id="6" creationId="{B9CE856A-E8D3-A343-5DB4-8842014EA2C1}"/>
          </ac:spMkLst>
        </pc:spChg>
        <pc:spChg chg="add mod">
          <ac:chgData name="Ryan Schlimme" userId="5e71f33d4e67f8c0" providerId="LiveId" clId="{333B092F-BBA0-45DD-BBD0-CF2D1B1FDE09}" dt="2024-04-23T13:26:14.418" v="4400" actId="1076"/>
          <ac:spMkLst>
            <pc:docMk/>
            <pc:sldMk cId="1212742389" sldId="761"/>
            <ac:spMk id="7" creationId="{474D5643-BF1C-B704-E86B-3D92E9D0FBEF}"/>
          </ac:spMkLst>
        </pc:spChg>
        <pc:spChg chg="add mod">
          <ac:chgData name="Ryan Schlimme" userId="5e71f33d4e67f8c0" providerId="LiveId" clId="{333B092F-BBA0-45DD-BBD0-CF2D1B1FDE09}" dt="2024-04-23T13:15:41.488" v="2408" actId="1076"/>
          <ac:spMkLst>
            <pc:docMk/>
            <pc:sldMk cId="1212742389" sldId="761"/>
            <ac:spMk id="8" creationId="{0223A06B-D3A4-AAC6-A722-EBFE81D17EC6}"/>
          </ac:spMkLst>
        </pc:spChg>
      </pc:sldChg>
      <pc:sldChg chg="addSp modSp new mod">
        <pc:chgData name="Ryan Schlimme" userId="5e71f33d4e67f8c0" providerId="LiveId" clId="{333B092F-BBA0-45DD-BBD0-CF2D1B1FDE09}" dt="2024-04-23T14:35:10.687" v="6931" actId="1076"/>
        <pc:sldMkLst>
          <pc:docMk/>
          <pc:sldMk cId="1225291753" sldId="762"/>
        </pc:sldMkLst>
        <pc:spChg chg="mod">
          <ac:chgData name="Ryan Schlimme" userId="5e71f33d4e67f8c0" providerId="LiveId" clId="{333B092F-BBA0-45DD-BBD0-CF2D1B1FDE09}" dt="2024-04-23T14:26:09.078" v="6446" actId="20577"/>
          <ac:spMkLst>
            <pc:docMk/>
            <pc:sldMk cId="1225291753" sldId="762"/>
            <ac:spMk id="2" creationId="{68624C98-54BF-7952-68BC-4261BE80326D}"/>
          </ac:spMkLst>
        </pc:spChg>
        <pc:spChg chg="mod">
          <ac:chgData name="Ryan Schlimme" userId="5e71f33d4e67f8c0" providerId="LiveId" clId="{333B092F-BBA0-45DD-BBD0-CF2D1B1FDE09}" dt="2024-04-23T14:34:42.206" v="6925" actId="21"/>
          <ac:spMkLst>
            <pc:docMk/>
            <pc:sldMk cId="1225291753" sldId="762"/>
            <ac:spMk id="3" creationId="{F708AA4B-4CBD-2927-ABA5-A66AE0CDB8CE}"/>
          </ac:spMkLst>
        </pc:spChg>
        <pc:spChg chg="add mod">
          <ac:chgData name="Ryan Schlimme" userId="5e71f33d4e67f8c0" providerId="LiveId" clId="{333B092F-BBA0-45DD-BBD0-CF2D1B1FDE09}" dt="2024-04-23T14:35:10.687" v="6931" actId="1076"/>
          <ac:spMkLst>
            <pc:docMk/>
            <pc:sldMk cId="1225291753" sldId="762"/>
            <ac:spMk id="5" creationId="{FD9C1DE5-319F-6934-C5F6-6AFF29CB2EC5}"/>
          </ac:spMkLst>
        </pc:spChg>
      </pc:sldChg>
      <pc:sldChg chg="del">
        <pc:chgData name="Ryan Schlimme" userId="5e71f33d4e67f8c0" providerId="LiveId" clId="{333B092F-BBA0-45DD-BBD0-CF2D1B1FDE09}" dt="2024-04-23T12:58:15.768" v="2226" actId="47"/>
        <pc:sldMkLst>
          <pc:docMk/>
          <pc:sldMk cId="2211510269" sldId="762"/>
        </pc:sldMkLst>
      </pc:sldChg>
      <pc:sldChg chg="addSp modSp add mod modNotesTx">
        <pc:chgData name="Ryan Schlimme" userId="5e71f33d4e67f8c0" providerId="LiveId" clId="{333B092F-BBA0-45DD-BBD0-CF2D1B1FDE09}" dt="2024-04-23T14:34:34.830" v="6924" actId="1076"/>
        <pc:sldMkLst>
          <pc:docMk/>
          <pc:sldMk cId="53228722" sldId="763"/>
        </pc:sldMkLst>
        <pc:spChg chg="mod">
          <ac:chgData name="Ryan Schlimme" userId="5e71f33d4e67f8c0" providerId="LiveId" clId="{333B092F-BBA0-45DD-BBD0-CF2D1B1FDE09}" dt="2024-04-23T14:30:30.172" v="6609" actId="20577"/>
          <ac:spMkLst>
            <pc:docMk/>
            <pc:sldMk cId="53228722" sldId="763"/>
            <ac:spMk id="2" creationId="{68624C98-54BF-7952-68BC-4261BE80326D}"/>
          </ac:spMkLst>
        </pc:spChg>
        <pc:spChg chg="mod">
          <ac:chgData name="Ryan Schlimme" userId="5e71f33d4e67f8c0" providerId="LiveId" clId="{333B092F-BBA0-45DD-BBD0-CF2D1B1FDE09}" dt="2024-04-23T14:33:58.835" v="6917" actId="27636"/>
          <ac:spMkLst>
            <pc:docMk/>
            <pc:sldMk cId="53228722" sldId="763"/>
            <ac:spMk id="3" creationId="{F708AA4B-4CBD-2927-ABA5-A66AE0CDB8CE}"/>
          </ac:spMkLst>
        </pc:spChg>
        <pc:spChg chg="add mod">
          <ac:chgData name="Ryan Schlimme" userId="5e71f33d4e67f8c0" providerId="LiveId" clId="{333B092F-BBA0-45DD-BBD0-CF2D1B1FDE09}" dt="2024-04-23T14:34:34.830" v="6924" actId="1076"/>
          <ac:spMkLst>
            <pc:docMk/>
            <pc:sldMk cId="53228722" sldId="763"/>
            <ac:spMk id="4" creationId="{C336FF14-9FFF-1E3C-9C12-AD33AE4D1DBF}"/>
          </ac:spMkLst>
        </pc:spChg>
      </pc:sldChg>
      <pc:sldChg chg="new del">
        <pc:chgData name="Ryan Schlimme" userId="5e71f33d4e67f8c0" providerId="LiveId" clId="{333B092F-BBA0-45DD-BBD0-CF2D1B1FDE09}" dt="2024-04-23T12:32:37.243" v="2065" actId="47"/>
        <pc:sldMkLst>
          <pc:docMk/>
          <pc:sldMk cId="3129682187" sldId="763"/>
        </pc:sldMkLst>
      </pc:sldChg>
      <pc:sldChg chg="addSp delSp modSp add del mod">
        <pc:chgData name="Ryan Schlimme" userId="5e71f33d4e67f8c0" providerId="LiveId" clId="{333B092F-BBA0-45DD-BBD0-CF2D1B1FDE09}" dt="2024-04-23T14:36:02.520" v="6963" actId="47"/>
        <pc:sldMkLst>
          <pc:docMk/>
          <pc:sldMk cId="1741517754" sldId="764"/>
        </pc:sldMkLst>
        <pc:spChg chg="mod">
          <ac:chgData name="Ryan Schlimme" userId="5e71f33d4e67f8c0" providerId="LiveId" clId="{333B092F-BBA0-45DD-BBD0-CF2D1B1FDE09}" dt="2024-04-23T14:35:45.011" v="6958" actId="20577"/>
          <ac:spMkLst>
            <pc:docMk/>
            <pc:sldMk cId="1741517754" sldId="764"/>
            <ac:spMk id="2" creationId="{68624C98-54BF-7952-68BC-4261BE80326D}"/>
          </ac:spMkLst>
        </pc:spChg>
        <pc:spChg chg="del">
          <ac:chgData name="Ryan Schlimme" userId="5e71f33d4e67f8c0" providerId="LiveId" clId="{333B092F-BBA0-45DD-BBD0-CF2D1B1FDE09}" dt="2024-04-23T14:35:49.097" v="6960" actId="478"/>
          <ac:spMkLst>
            <pc:docMk/>
            <pc:sldMk cId="1741517754" sldId="764"/>
            <ac:spMk id="3" creationId="{F708AA4B-4CBD-2927-ABA5-A66AE0CDB8CE}"/>
          </ac:spMkLst>
        </pc:spChg>
        <pc:spChg chg="del">
          <ac:chgData name="Ryan Schlimme" userId="5e71f33d4e67f8c0" providerId="LiveId" clId="{333B092F-BBA0-45DD-BBD0-CF2D1B1FDE09}" dt="2024-04-23T14:35:47.642" v="6959" actId="478"/>
          <ac:spMkLst>
            <pc:docMk/>
            <pc:sldMk cId="1741517754" sldId="764"/>
            <ac:spMk id="4" creationId="{C336FF14-9FFF-1E3C-9C12-AD33AE4D1DBF}"/>
          </ac:spMkLst>
        </pc:spChg>
        <pc:spChg chg="add del mod">
          <ac:chgData name="Ryan Schlimme" userId="5e71f33d4e67f8c0" providerId="LiveId" clId="{333B092F-BBA0-45DD-BBD0-CF2D1B1FDE09}" dt="2024-04-23T14:35:50.214" v="6961" actId="478"/>
          <ac:spMkLst>
            <pc:docMk/>
            <pc:sldMk cId="1741517754" sldId="764"/>
            <ac:spMk id="6" creationId="{8DCEC5EE-ADB1-2DA4-6374-B487C1C492F0}"/>
          </ac:spMkLst>
        </pc:spChg>
      </pc:sldChg>
      <pc:sldChg chg="delSp modSp add mod modAnim modNotesTx">
        <pc:chgData name="Ryan Schlimme" userId="5e71f33d4e67f8c0" providerId="LiveId" clId="{333B092F-BBA0-45DD-BBD0-CF2D1B1FDE09}" dt="2024-04-23T14:43:41.325" v="7115" actId="207"/>
        <pc:sldMkLst>
          <pc:docMk/>
          <pc:sldMk cId="570188482" sldId="765"/>
        </pc:sldMkLst>
        <pc:spChg chg="mod">
          <ac:chgData name="Ryan Schlimme" userId="5e71f33d4e67f8c0" providerId="LiveId" clId="{333B092F-BBA0-45DD-BBD0-CF2D1B1FDE09}" dt="2024-04-23T14:38:00.414" v="7035" actId="20577"/>
          <ac:spMkLst>
            <pc:docMk/>
            <pc:sldMk cId="570188482" sldId="765"/>
            <ac:spMk id="2" creationId="{F5D275AB-6D9C-7BCA-3E1A-A448EA80CB91}"/>
          </ac:spMkLst>
        </pc:spChg>
        <pc:spChg chg="del mod">
          <ac:chgData name="Ryan Schlimme" userId="5e71f33d4e67f8c0" providerId="LiveId" clId="{333B092F-BBA0-45DD-BBD0-CF2D1B1FDE09}" dt="2024-04-23T14:39:02.540" v="7041" actId="478"/>
          <ac:spMkLst>
            <pc:docMk/>
            <pc:sldMk cId="570188482" sldId="765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3T14:43:41.325" v="7115" actId="207"/>
          <ac:spMkLst>
            <pc:docMk/>
            <pc:sldMk cId="570188482" sldId="765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3T14:43:41.325" v="7115" actId="207"/>
          <ac:spMkLst>
            <pc:docMk/>
            <pc:sldMk cId="570188482" sldId="765"/>
            <ac:spMk id="8" creationId="{4D7A4169-7414-0814-D408-157196030B9E}"/>
          </ac:spMkLst>
        </pc:spChg>
      </pc:sldChg>
      <pc:sldChg chg="delSp modSp add mod modAnim modNotesTx">
        <pc:chgData name="Ryan Schlimme" userId="5e71f33d4e67f8c0" providerId="LiveId" clId="{333B092F-BBA0-45DD-BBD0-CF2D1B1FDE09}" dt="2024-04-25T13:13:04.339" v="7668" actId="1076"/>
        <pc:sldMkLst>
          <pc:docMk/>
          <pc:sldMk cId="152625936" sldId="766"/>
        </pc:sldMkLst>
        <pc:spChg chg="mod">
          <ac:chgData name="Ryan Schlimme" userId="5e71f33d4e67f8c0" providerId="LiveId" clId="{333B092F-BBA0-45DD-BBD0-CF2D1B1FDE09}" dt="2024-04-23T14:40:00.983" v="7051" actId="1076"/>
          <ac:spMkLst>
            <pc:docMk/>
            <pc:sldMk cId="152625936" sldId="766"/>
            <ac:spMk id="5" creationId="{849EFEA9-0274-0FBE-6C5C-BA9784C537D7}"/>
          </ac:spMkLst>
        </pc:spChg>
        <pc:spChg chg="del">
          <ac:chgData name="Ryan Schlimme" userId="5e71f33d4e67f8c0" providerId="LiveId" clId="{333B092F-BBA0-45DD-BBD0-CF2D1B1FDE09}" dt="2024-04-23T14:38:59.924" v="7040" actId="478"/>
          <ac:spMkLst>
            <pc:docMk/>
            <pc:sldMk cId="152625936" sldId="766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5T13:13:04.339" v="7668" actId="1076"/>
          <ac:spMkLst>
            <pc:docMk/>
            <pc:sldMk cId="152625936" sldId="766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5T13:13:04.339" v="7668" actId="1076"/>
          <ac:spMkLst>
            <pc:docMk/>
            <pc:sldMk cId="152625936" sldId="766"/>
            <ac:spMk id="8" creationId="{4D7A4169-7414-0814-D408-157196030B9E}"/>
          </ac:spMkLst>
        </pc:spChg>
        <pc:spChg chg="mod">
          <ac:chgData name="Ryan Schlimme" userId="5e71f33d4e67f8c0" providerId="LiveId" clId="{333B092F-BBA0-45DD-BBD0-CF2D1B1FDE09}" dt="2024-04-25T13:13:04.339" v="7668" actId="1076"/>
          <ac:spMkLst>
            <pc:docMk/>
            <pc:sldMk cId="152625936" sldId="766"/>
            <ac:spMk id="17" creationId="{12A66A21-FEB2-CAEE-A6ED-DBEEF355A878}"/>
          </ac:spMkLst>
        </pc:spChg>
        <pc:spChg chg="mod">
          <ac:chgData name="Ryan Schlimme" userId="5e71f33d4e67f8c0" providerId="LiveId" clId="{333B092F-BBA0-45DD-BBD0-CF2D1B1FDE09}" dt="2024-04-25T13:13:04.339" v="7668" actId="1076"/>
          <ac:spMkLst>
            <pc:docMk/>
            <pc:sldMk cId="152625936" sldId="766"/>
            <ac:spMk id="18" creationId="{40ECBEAA-03C1-376F-6160-71BA3291BA31}"/>
          </ac:spMkLst>
        </pc:spChg>
        <pc:cxnChg chg="mod">
          <ac:chgData name="Ryan Schlimme" userId="5e71f33d4e67f8c0" providerId="LiveId" clId="{333B092F-BBA0-45DD-BBD0-CF2D1B1FDE09}" dt="2024-04-23T14:40:00.983" v="7051" actId="1076"/>
          <ac:cxnSpMkLst>
            <pc:docMk/>
            <pc:sldMk cId="152625936" sldId="766"/>
            <ac:cxnSpMk id="3" creationId="{83AC9BEB-D23D-B002-184C-0D5C3D25A0E3}"/>
          </ac:cxnSpMkLst>
        </pc:cxnChg>
      </pc:sldChg>
      <pc:sldChg chg="addSp delSp modSp add mod modNotesTx">
        <pc:chgData name="Ryan Schlimme" userId="5e71f33d4e67f8c0" providerId="LiveId" clId="{333B092F-BBA0-45DD-BBD0-CF2D1B1FDE09}" dt="2024-04-23T14:43:22.541" v="7112" actId="207"/>
        <pc:sldMkLst>
          <pc:docMk/>
          <pc:sldMk cId="300517619" sldId="767"/>
        </pc:sldMkLst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2" creationId="{82DFCB42-CC2E-0F5D-6486-15C8A2326A78}"/>
          </ac:spMkLst>
        </pc:spChg>
        <pc:spChg chg="add mod">
          <ac:chgData name="Ryan Schlimme" userId="5e71f33d4e67f8c0" providerId="LiveId" clId="{333B092F-BBA0-45DD-BBD0-CF2D1B1FDE09}" dt="2024-04-23T14:43:22.541" v="7112" actId="207"/>
          <ac:spMkLst>
            <pc:docMk/>
            <pc:sldMk cId="300517619" sldId="767"/>
            <ac:spMk id="4" creationId="{947D385D-A5DB-F7AC-F391-B44AC1098ABB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5" creationId="{849EFEA9-0274-0FBE-6C5C-BA9784C537D7}"/>
          </ac:spMkLst>
        </pc:spChg>
        <pc:spChg chg="add del mod">
          <ac:chgData name="Ryan Schlimme" userId="5e71f33d4e67f8c0" providerId="LiveId" clId="{333B092F-BBA0-45DD-BBD0-CF2D1B1FDE09}" dt="2024-04-23T14:43:00.047" v="7107"/>
          <ac:spMkLst>
            <pc:docMk/>
            <pc:sldMk cId="300517619" sldId="767"/>
            <ac:spMk id="6" creationId="{9D011FAF-D6F1-0A17-BA4B-F7D17EF4321F}"/>
          </ac:spMkLst>
        </pc:spChg>
        <pc:spChg chg="del">
          <ac:chgData name="Ryan Schlimme" userId="5e71f33d4e67f8c0" providerId="LiveId" clId="{333B092F-BBA0-45DD-BBD0-CF2D1B1FDE09}" dt="2024-04-23T14:41:11.201" v="7074" actId="478"/>
          <ac:spMkLst>
            <pc:docMk/>
            <pc:sldMk cId="300517619" sldId="767"/>
            <ac:spMk id="7" creationId="{3C1D34D7-9F1E-4DAD-2355-930CF24EEB7D}"/>
          </ac:spMkLst>
        </pc:spChg>
        <pc:spChg chg="del">
          <ac:chgData name="Ryan Schlimme" userId="5e71f33d4e67f8c0" providerId="LiveId" clId="{333B092F-BBA0-45DD-BBD0-CF2D1B1FDE09}" dt="2024-04-23T14:41:11.201" v="7074" actId="478"/>
          <ac:spMkLst>
            <pc:docMk/>
            <pc:sldMk cId="300517619" sldId="767"/>
            <ac:spMk id="8" creationId="{4D7A4169-7414-0814-D408-157196030B9E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0" creationId="{2FA3C296-C095-6AEC-A188-D0CCF1EE2973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2" creationId="{0361D142-4635-C233-244F-D43D2A600615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4" creationId="{A6061A3C-26BD-C87E-1A38-1903ADCB5941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6" creationId="{AA468D8C-9EA4-4DC0-FA6E-C83E172008A9}"/>
          </ac:spMkLst>
        </pc:spChg>
        <pc:spChg chg="del">
          <ac:chgData name="Ryan Schlimme" userId="5e71f33d4e67f8c0" providerId="LiveId" clId="{333B092F-BBA0-45DD-BBD0-CF2D1B1FDE09}" dt="2024-04-23T14:41:12.217" v="7075" actId="478"/>
          <ac:spMkLst>
            <pc:docMk/>
            <pc:sldMk cId="300517619" sldId="767"/>
            <ac:spMk id="17" creationId="{12A66A21-FEB2-CAEE-A6ED-DBEEF355A878}"/>
          </ac:spMkLst>
        </pc:spChg>
        <pc:spChg chg="mod">
          <ac:chgData name="Ryan Schlimme" userId="5e71f33d4e67f8c0" providerId="LiveId" clId="{333B092F-BBA0-45DD-BBD0-CF2D1B1FDE09}" dt="2024-04-23T14:43:19.526" v="7111" actId="207"/>
          <ac:spMkLst>
            <pc:docMk/>
            <pc:sldMk cId="300517619" sldId="767"/>
            <ac:spMk id="18" creationId="{40ECBEAA-03C1-376F-6160-71BA3291BA31}"/>
          </ac:spMkLst>
        </pc:spChg>
        <pc:spChg chg="add mod">
          <ac:chgData name="Ryan Schlimme" userId="5e71f33d4e67f8c0" providerId="LiveId" clId="{333B092F-BBA0-45DD-BBD0-CF2D1B1FDE09}" dt="2024-04-23T14:43:13.787" v="7110" actId="207"/>
          <ac:spMkLst>
            <pc:docMk/>
            <pc:sldMk cId="300517619" sldId="767"/>
            <ac:spMk id="19" creationId="{201EEC16-CE2F-E4CD-39F8-766B7B3AE57C}"/>
          </ac:spMkLst>
        </pc:sp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3" creationId="{83AC9BEB-D23D-B002-184C-0D5C3D25A0E3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9" creationId="{85192EC8-816B-F054-8587-A03F31A8E2AC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1" creationId="{9C8FCB97-2A1B-C75A-5C67-F079AD3549E3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3" creationId="{B3E138BF-A340-F02D-DE42-82980AC6583C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5" creationId="{F33E81DB-A69D-6457-F261-23D5311D6773}"/>
          </ac:cxnSpMkLst>
        </pc:cxnChg>
      </pc:sldChg>
      <pc:sldChg chg="addSp delSp modSp new mod modNotesTx">
        <pc:chgData name="Ryan Schlimme" userId="5e71f33d4e67f8c0" providerId="LiveId" clId="{333B092F-BBA0-45DD-BBD0-CF2D1B1FDE09}" dt="2024-04-23T14:49:46.934" v="7412"/>
        <pc:sldMkLst>
          <pc:docMk/>
          <pc:sldMk cId="445863129" sldId="768"/>
        </pc:sldMkLst>
        <pc:spChg chg="del">
          <ac:chgData name="Ryan Schlimme" userId="5e71f33d4e67f8c0" providerId="LiveId" clId="{333B092F-BBA0-45DD-BBD0-CF2D1B1FDE09}" dt="2024-04-23T14:43:52.716" v="7117" actId="478"/>
          <ac:spMkLst>
            <pc:docMk/>
            <pc:sldMk cId="445863129" sldId="768"/>
            <ac:spMk id="2" creationId="{4E9CFF3E-5863-66A4-5EE4-B3D2026B093F}"/>
          </ac:spMkLst>
        </pc:spChg>
        <pc:spChg chg="del">
          <ac:chgData name="Ryan Schlimme" userId="5e71f33d4e67f8c0" providerId="LiveId" clId="{333B092F-BBA0-45DD-BBD0-CF2D1B1FDE09}" dt="2024-04-23T14:43:53.678" v="7118" actId="478"/>
          <ac:spMkLst>
            <pc:docMk/>
            <pc:sldMk cId="445863129" sldId="768"/>
            <ac:spMk id="3" creationId="{A34144C0-FAD0-9E59-3806-CBCE8E96F9AD}"/>
          </ac:spMkLst>
        </pc:spChg>
        <pc:spChg chg="add mod">
          <ac:chgData name="Ryan Schlimme" userId="5e71f33d4e67f8c0" providerId="LiveId" clId="{333B092F-BBA0-45DD-BBD0-CF2D1B1FDE09}" dt="2024-04-23T14:49:46.934" v="7412"/>
          <ac:spMkLst>
            <pc:docMk/>
            <pc:sldMk cId="445863129" sldId="768"/>
            <ac:spMk id="4" creationId="{E6474D9A-1FEC-6C80-AD40-B7E4D1A56393}"/>
          </ac:spMkLst>
        </pc:spChg>
      </pc:sldChg>
      <pc:sldChg chg="add del">
        <pc:chgData name="Ryan Schlimme" userId="5e71f33d4e67f8c0" providerId="LiveId" clId="{333B092F-BBA0-45DD-BBD0-CF2D1B1FDE09}" dt="2024-04-23T14:41:19.843" v="7078" actId="47"/>
        <pc:sldMkLst>
          <pc:docMk/>
          <pc:sldMk cId="1816005607" sldId="768"/>
        </pc:sldMkLst>
      </pc:sldChg>
    </pc:docChg>
  </pc:docChgLst>
  <pc:docChgLst>
    <pc:chgData name="Ryan Schlimme" userId="5e71f33d4e67f8c0" providerId="LiveId" clId="{126872E3-863F-4F1E-B4E1-3AB3B5B1DA5C}"/>
    <pc:docChg chg="undo custSel modSld">
      <pc:chgData name="Ryan Schlimme" userId="5e71f33d4e67f8c0" providerId="LiveId" clId="{126872E3-863F-4F1E-B4E1-3AB3B5B1DA5C}" dt="2024-03-04T18:58:50.029" v="64" actId="478"/>
      <pc:docMkLst>
        <pc:docMk/>
      </pc:docMkLst>
      <pc:sldChg chg="addSp modSp mod">
        <pc:chgData name="Ryan Schlimme" userId="5e71f33d4e67f8c0" providerId="LiveId" clId="{126872E3-863F-4F1E-B4E1-3AB3B5B1DA5C}" dt="2024-03-04T18:53:45.983" v="28" actId="1076"/>
        <pc:sldMkLst>
          <pc:docMk/>
          <pc:sldMk cId="755768875" sldId="721"/>
        </pc:sldMkLst>
        <pc:spChg chg="add mod">
          <ac:chgData name="Ryan Schlimme" userId="5e71f33d4e67f8c0" providerId="LiveId" clId="{126872E3-863F-4F1E-B4E1-3AB3B5B1DA5C}" dt="2024-03-04T18:53:45.983" v="28" actId="1076"/>
          <ac:spMkLst>
            <pc:docMk/>
            <pc:sldMk cId="755768875" sldId="721"/>
            <ac:spMk id="2" creationId="{28170D21-A30B-2B8B-AAF9-C89A624C3C63}"/>
          </ac:spMkLst>
        </pc:spChg>
      </pc:sldChg>
      <pc:sldChg chg="addSp delSp modSp mod">
        <pc:chgData name="Ryan Schlimme" userId="5e71f33d4e67f8c0" providerId="LiveId" clId="{126872E3-863F-4F1E-B4E1-3AB3B5B1DA5C}" dt="2024-03-04T18:58:50.029" v="64" actId="478"/>
        <pc:sldMkLst>
          <pc:docMk/>
          <pc:sldMk cId="600219787" sldId="723"/>
        </pc:sldMkLst>
        <pc:graphicFrameChg chg="add del mod">
          <ac:chgData name="Ryan Schlimme" userId="5e71f33d4e67f8c0" providerId="LiveId" clId="{126872E3-863F-4F1E-B4E1-3AB3B5B1DA5C}" dt="2024-03-04T18:56:50.099" v="54" actId="478"/>
          <ac:graphicFrameMkLst>
            <pc:docMk/>
            <pc:sldMk cId="600219787" sldId="723"/>
            <ac:graphicFrameMk id="3" creationId="{1582D839-8EFC-953D-D91D-A5BE022C3DC6}"/>
          </ac:graphicFrameMkLst>
        </pc:graphicFrameChg>
        <pc:graphicFrameChg chg="add del mod">
          <ac:chgData name="Ryan Schlimme" userId="5e71f33d4e67f8c0" providerId="LiveId" clId="{126872E3-863F-4F1E-B4E1-3AB3B5B1DA5C}" dt="2024-03-04T18:56:51.399" v="55" actId="478"/>
          <ac:graphicFrameMkLst>
            <pc:docMk/>
            <pc:sldMk cId="600219787" sldId="723"/>
            <ac:graphicFrameMk id="4" creationId="{3D96CC30-1E90-C07E-0605-4AA9A04305E6}"/>
          </ac:graphicFrameMkLst>
        </pc:graphicFrameChg>
        <pc:picChg chg="add del mod modCrop">
          <ac:chgData name="Ryan Schlimme" userId="5e71f33d4e67f8c0" providerId="LiveId" clId="{126872E3-863F-4F1E-B4E1-3AB3B5B1DA5C}" dt="2024-03-04T18:58:50.029" v="64" actId="478"/>
          <ac:picMkLst>
            <pc:docMk/>
            <pc:sldMk cId="600219787" sldId="723"/>
            <ac:picMk id="6" creationId="{4627AD18-717A-99E9-5B83-1F7C860E968D}"/>
          </ac:picMkLst>
        </pc:picChg>
      </pc:sldChg>
      <pc:sldChg chg="addSp modSp mod">
        <pc:chgData name="Ryan Schlimme" userId="5e71f33d4e67f8c0" providerId="LiveId" clId="{126872E3-863F-4F1E-B4E1-3AB3B5B1DA5C}" dt="2024-03-04T18:55:02.765" v="51" actId="1037"/>
        <pc:sldMkLst>
          <pc:docMk/>
          <pc:sldMk cId="2726585073" sldId="737"/>
        </pc:sldMkLst>
        <pc:spChg chg="add mod">
          <ac:chgData name="Ryan Schlimme" userId="5e71f33d4e67f8c0" providerId="LiveId" clId="{126872E3-863F-4F1E-B4E1-3AB3B5B1DA5C}" dt="2024-03-04T18:53:57.105" v="32"/>
          <ac:spMkLst>
            <pc:docMk/>
            <pc:sldMk cId="2726585073" sldId="737"/>
            <ac:spMk id="2" creationId="{90966D03-2B4B-F637-B07C-7A6948A3C870}"/>
          </ac:spMkLst>
        </pc:spChg>
        <pc:picChg chg="mod">
          <ac:chgData name="Ryan Schlimme" userId="5e71f33d4e67f8c0" providerId="LiveId" clId="{126872E3-863F-4F1E-B4E1-3AB3B5B1DA5C}" dt="2024-03-04T18:55:02.765" v="51" actId="1037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modSp mod">
        <pc:chgData name="Ryan Schlimme" userId="5e71f33d4e67f8c0" providerId="LiveId" clId="{126872E3-863F-4F1E-B4E1-3AB3B5B1DA5C}" dt="2024-03-04T18:54:33.928" v="42" actId="1038"/>
        <pc:sldMkLst>
          <pc:docMk/>
          <pc:sldMk cId="1456431474" sldId="738"/>
        </pc:sldMkLst>
        <pc:spChg chg="add mod">
          <ac:chgData name="Ryan Schlimme" userId="5e71f33d4e67f8c0" providerId="LiveId" clId="{126872E3-863F-4F1E-B4E1-3AB3B5B1DA5C}" dt="2024-03-04T18:53:55.049" v="31"/>
          <ac:spMkLst>
            <pc:docMk/>
            <pc:sldMk cId="1456431474" sldId="738"/>
            <ac:spMk id="2" creationId="{65EF7857-6C07-5894-527D-79FB4CA53E1F}"/>
          </ac:spMkLst>
        </pc:spChg>
        <pc:picChg chg="mod">
          <ac:chgData name="Ryan Schlimme" userId="5e71f33d4e67f8c0" providerId="LiveId" clId="{126872E3-863F-4F1E-B4E1-3AB3B5B1DA5C}" dt="2024-03-04T18:54:33.928" v="42" actId="1038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modSp">
        <pc:chgData name="Ryan Schlimme" userId="5e71f33d4e67f8c0" providerId="LiveId" clId="{126872E3-863F-4F1E-B4E1-3AB3B5B1DA5C}" dt="2024-03-04T18:53:54.076" v="30"/>
        <pc:sldMkLst>
          <pc:docMk/>
          <pc:sldMk cId="2635442125" sldId="739"/>
        </pc:sldMkLst>
        <pc:spChg chg="add mod">
          <ac:chgData name="Ryan Schlimme" userId="5e71f33d4e67f8c0" providerId="LiveId" clId="{126872E3-863F-4F1E-B4E1-3AB3B5B1DA5C}" dt="2024-03-04T18:53:54.076" v="30"/>
          <ac:spMkLst>
            <pc:docMk/>
            <pc:sldMk cId="2635442125" sldId="739"/>
            <ac:spMk id="2" creationId="{2BA74A67-0DD5-1B21-CBB1-745377809448}"/>
          </ac:spMkLst>
        </pc:spChg>
      </pc:sldChg>
      <pc:sldChg chg="addSp modSp">
        <pc:chgData name="Ryan Schlimme" userId="5e71f33d4e67f8c0" providerId="LiveId" clId="{126872E3-863F-4F1E-B4E1-3AB3B5B1DA5C}" dt="2024-03-04T18:53:52.253" v="29"/>
        <pc:sldMkLst>
          <pc:docMk/>
          <pc:sldMk cId="2382466225" sldId="740"/>
        </pc:sldMkLst>
        <pc:spChg chg="add mod">
          <ac:chgData name="Ryan Schlimme" userId="5e71f33d4e67f8c0" providerId="LiveId" clId="{126872E3-863F-4F1E-B4E1-3AB3B5B1DA5C}" dt="2024-03-04T18:53:52.253" v="29"/>
          <ac:spMkLst>
            <pc:docMk/>
            <pc:sldMk cId="2382466225" sldId="740"/>
            <ac:spMk id="2" creationId="{815DD631-476A-0846-B4FF-CEB1E1254ECF}"/>
          </ac:spMkLst>
        </pc:spChg>
      </pc:sldChg>
      <pc:sldChg chg="addSp modSp">
        <pc:chgData name="Ryan Schlimme" userId="5e71f33d4e67f8c0" providerId="LiveId" clId="{126872E3-863F-4F1E-B4E1-3AB3B5B1DA5C}" dt="2024-03-04T18:54:09.654" v="38"/>
        <pc:sldMkLst>
          <pc:docMk/>
          <pc:sldMk cId="3880897189" sldId="741"/>
        </pc:sldMkLst>
        <pc:spChg chg="add mod">
          <ac:chgData name="Ryan Schlimme" userId="5e71f33d4e67f8c0" providerId="LiveId" clId="{126872E3-863F-4F1E-B4E1-3AB3B5B1DA5C}" dt="2024-03-04T18:54:09.654" v="38"/>
          <ac:spMkLst>
            <pc:docMk/>
            <pc:sldMk cId="3880897189" sldId="741"/>
            <ac:spMk id="2" creationId="{ECD93D8F-A25B-9DC3-8A74-B81259612288}"/>
          </ac:spMkLst>
        </pc:spChg>
      </pc:sldChg>
      <pc:sldChg chg="addSp modSp">
        <pc:chgData name="Ryan Schlimme" userId="5e71f33d4e67f8c0" providerId="LiveId" clId="{126872E3-863F-4F1E-B4E1-3AB3B5B1DA5C}" dt="2024-03-04T18:54:08.553" v="37"/>
        <pc:sldMkLst>
          <pc:docMk/>
          <pc:sldMk cId="1424534406" sldId="742"/>
        </pc:sldMkLst>
        <pc:spChg chg="add mod">
          <ac:chgData name="Ryan Schlimme" userId="5e71f33d4e67f8c0" providerId="LiveId" clId="{126872E3-863F-4F1E-B4E1-3AB3B5B1DA5C}" dt="2024-03-04T18:54:08.553" v="37"/>
          <ac:spMkLst>
            <pc:docMk/>
            <pc:sldMk cId="1424534406" sldId="742"/>
            <ac:spMk id="2" creationId="{BDEFB1CC-8963-6E8F-7CC6-2EBCD92D2112}"/>
          </ac:spMkLst>
        </pc:spChg>
      </pc:sldChg>
      <pc:sldChg chg="addSp modSp">
        <pc:chgData name="Ryan Schlimme" userId="5e71f33d4e67f8c0" providerId="LiveId" clId="{126872E3-863F-4F1E-B4E1-3AB3B5B1DA5C}" dt="2024-03-04T18:54:07.788" v="36"/>
        <pc:sldMkLst>
          <pc:docMk/>
          <pc:sldMk cId="1220994401" sldId="743"/>
        </pc:sldMkLst>
        <pc:spChg chg="add mod">
          <ac:chgData name="Ryan Schlimme" userId="5e71f33d4e67f8c0" providerId="LiveId" clId="{126872E3-863F-4F1E-B4E1-3AB3B5B1DA5C}" dt="2024-03-04T18:54:07.788" v="36"/>
          <ac:spMkLst>
            <pc:docMk/>
            <pc:sldMk cId="1220994401" sldId="743"/>
            <ac:spMk id="3" creationId="{615B0590-E938-B8B1-C0F7-4FD84B5706F7}"/>
          </ac:spMkLst>
        </pc:spChg>
      </pc:sldChg>
      <pc:sldChg chg="addSp modSp">
        <pc:chgData name="Ryan Schlimme" userId="5e71f33d4e67f8c0" providerId="LiveId" clId="{126872E3-863F-4F1E-B4E1-3AB3B5B1DA5C}" dt="2024-03-04T18:54:06.687" v="35"/>
        <pc:sldMkLst>
          <pc:docMk/>
          <pc:sldMk cId="1388867272" sldId="744"/>
        </pc:sldMkLst>
        <pc:spChg chg="add mod">
          <ac:chgData name="Ryan Schlimme" userId="5e71f33d4e67f8c0" providerId="LiveId" clId="{126872E3-863F-4F1E-B4E1-3AB3B5B1DA5C}" dt="2024-03-04T18:54:06.687" v="35"/>
          <ac:spMkLst>
            <pc:docMk/>
            <pc:sldMk cId="1388867272" sldId="744"/>
            <ac:spMk id="3" creationId="{E24D45B5-8616-1871-1736-DEC0DE5B6935}"/>
          </ac:spMkLst>
        </pc:spChg>
      </pc:sldChg>
      <pc:sldChg chg="addSp modSp mod">
        <pc:chgData name="Ryan Schlimme" userId="5e71f33d4e67f8c0" providerId="LiveId" clId="{126872E3-863F-4F1E-B4E1-3AB3B5B1DA5C}" dt="2024-03-04T18:54:04.963" v="34" actId="1076"/>
        <pc:sldMkLst>
          <pc:docMk/>
          <pc:sldMk cId="2388414922" sldId="745"/>
        </pc:sldMkLst>
        <pc:spChg chg="add mod">
          <ac:chgData name="Ryan Schlimme" userId="5e71f33d4e67f8c0" providerId="LiveId" clId="{126872E3-863F-4F1E-B4E1-3AB3B5B1DA5C}" dt="2024-03-04T18:54:04.963" v="34" actId="1076"/>
          <ac:spMkLst>
            <pc:docMk/>
            <pc:sldMk cId="2388414922" sldId="745"/>
            <ac:spMk id="5" creationId="{99095DC0-797C-CB8A-CC72-46AE16D0A0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4/25/2024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Interferometric Acoustic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take the difference in means to represent four observations of the fundamental electric charge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averaging these differences in means, we determine our estimate for the fundamental electric charge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SAY: statistical uncertainty is very small (order 10^-40) and we won’t discuss for the matter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propagating our measurement error, we determine </a:t>
            </a:r>
            <a:r>
              <a:rPr lang="en-US" dirty="0" err="1"/>
              <a:t>q_e</a:t>
            </a:r>
            <a:r>
              <a:rPr lang="en-US" dirty="0"/>
              <a:t> as ___</a:t>
            </a:r>
          </a:p>
          <a:p>
            <a:r>
              <a:rPr lang="en-US" dirty="0" err="1"/>
              <a:t>q_e</a:t>
            </a:r>
            <a:r>
              <a:rPr lang="en-US" dirty="0"/>
              <a:t> is defined as ___</a:t>
            </a:r>
          </a:p>
          <a:p>
            <a:r>
              <a:rPr lang="en-US" dirty="0"/>
              <a:t>Our result represents a 0.26% deviation from the defined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propagate our uncertainty, we start by accepting that friction is complicated</a:t>
            </a:r>
          </a:p>
          <a:p>
            <a:r>
              <a:rPr lang="en-US" dirty="0"/>
              <a:t>Our real equation for q is therefore more complicated</a:t>
            </a:r>
          </a:p>
          <a:p>
            <a:r>
              <a:rPr lang="en-US" dirty="0"/>
              <a:t>After propagating our uncertainty in each input, we find that our primary uncertainty arose from our uncertainty in d, T, and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8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oil? – Slower evaporation than water, allows for more precise measurements due to near constant 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Eta_0 and S are parameters for the mixture of Earth’s atmosphere under the approximation of majority nitrogen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2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Inserting Sutherland’s model with parameters</a:t>
            </a:r>
          </a:p>
          <a:p>
            <a:r>
              <a:rPr lang="en-US" dirty="0"/>
              <a:t>Inserting density rho = 886 kg/m^3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0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scientists throughout the 19</a:t>
            </a:r>
            <a:r>
              <a:rPr lang="en-US" baseline="30000" dirty="0"/>
              <a:t>th</a:t>
            </a:r>
            <a:r>
              <a:rPr lang="en-US" dirty="0"/>
              <a:t> century contributed to the formulation of quantized charge</a:t>
            </a:r>
          </a:p>
          <a:p>
            <a:endParaRPr lang="en-US" dirty="0"/>
          </a:p>
          <a:p>
            <a:r>
              <a:rPr lang="en-US" dirty="0"/>
              <a:t>first careful measurement of electron’s charge published by Robert Millikan and Harvey Fletcher in 1911 </a:t>
            </a:r>
          </a:p>
          <a:p>
            <a:r>
              <a:rPr lang="en-US" dirty="0"/>
              <a:t>error of less than 0.3% of current defined value</a:t>
            </a:r>
          </a:p>
          <a:p>
            <a:endParaRPr lang="en-US" dirty="0"/>
          </a:p>
          <a:p>
            <a:r>
              <a:rPr lang="en-US" dirty="0"/>
              <a:t>Millikan’s experimental proof enabled advancements in quantum mechanics throughout the coming decades</a:t>
            </a:r>
          </a:p>
          <a:p>
            <a:endParaRPr lang="en-US" dirty="0"/>
          </a:p>
          <a:p>
            <a:r>
              <a:rPr lang="en-US" dirty="0"/>
              <a:t>In our experiment, we seek to use Millikan’s method to determine the fundamental electric 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0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our positive y direction downwards</a:t>
            </a:r>
          </a:p>
          <a:p>
            <a:r>
              <a:rPr lang="en-US" dirty="0"/>
              <a:t>We balance the forces</a:t>
            </a:r>
          </a:p>
          <a:p>
            <a:r>
              <a:rPr lang="en-US" dirty="0"/>
              <a:t>At terminal velocity, y double dot is 0</a:t>
            </a:r>
          </a:p>
          <a:p>
            <a:r>
              <a:rPr lang="en-US" dirty="0"/>
              <a:t>This allows us to say that </a:t>
            </a:r>
            <a:r>
              <a:rPr lang="en-US" dirty="0" err="1"/>
              <a:t>F_g</a:t>
            </a:r>
            <a:r>
              <a:rPr lang="en-US" dirty="0"/>
              <a:t> equals </a:t>
            </a:r>
            <a:r>
              <a:rPr lang="en-US" dirty="0" err="1"/>
              <a:t>F_f</a:t>
            </a:r>
            <a:endParaRPr lang="en-US" dirty="0"/>
          </a:p>
          <a:p>
            <a:r>
              <a:rPr lang="en-US" dirty="0"/>
              <a:t>But in reality our friction model is complicated and relies upon temperature and the terminal velocity among other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3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our positive y direction downwards</a:t>
            </a:r>
          </a:p>
          <a:p>
            <a:r>
              <a:rPr lang="en-US" dirty="0"/>
              <a:t>We balance the forces</a:t>
            </a:r>
          </a:p>
          <a:p>
            <a:r>
              <a:rPr lang="en-US" dirty="0"/>
              <a:t>At terminal velocity, y double dot is 0</a:t>
            </a:r>
          </a:p>
          <a:p>
            <a:r>
              <a:rPr lang="en-US" dirty="0"/>
              <a:t>This allows us to say that </a:t>
            </a:r>
            <a:r>
              <a:rPr lang="en-US" dirty="0" err="1"/>
              <a:t>F_e</a:t>
            </a:r>
            <a:r>
              <a:rPr lang="en-US" dirty="0"/>
              <a:t> equals </a:t>
            </a:r>
            <a:r>
              <a:rPr lang="en-US" dirty="0" err="1"/>
              <a:t>F_g</a:t>
            </a:r>
            <a:r>
              <a:rPr lang="en-US" dirty="0"/>
              <a:t> + </a:t>
            </a:r>
            <a:r>
              <a:rPr lang="en-US" dirty="0" err="1"/>
              <a:t>F_f</a:t>
            </a:r>
            <a:endParaRPr lang="en-US" dirty="0"/>
          </a:p>
          <a:p>
            <a:r>
              <a:rPr lang="en-US" dirty="0"/>
              <a:t>But again our friction model is complicated</a:t>
            </a:r>
          </a:p>
          <a:p>
            <a:r>
              <a:rPr lang="en-US" dirty="0"/>
              <a:t>The force of gravity is unchanged so we can insert our prior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9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data of all recorded droplets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Neglect higher charges as we want many observations of similar charges</a:t>
            </a:r>
          </a:p>
          <a:p>
            <a:r>
              <a:rPr lang="en-US" dirty="0"/>
              <a:t>Most charges higher than our cutoff have only 1 or 0 observations per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focusing on our lower charged droplets</a:t>
            </a:r>
          </a:p>
          <a:p>
            <a:r>
              <a:rPr lang="en-US" dirty="0"/>
              <a:t>We visually inspect for bins of zero observations by lowering bin width which I won’t show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us to find four cutoffs shown in black</a:t>
            </a:r>
          </a:p>
          <a:p>
            <a:r>
              <a:rPr lang="en-US" dirty="0"/>
              <a:t>We hypothesize that we observe charges ranging from 1 to 5 fundamental charge quanta with divisions representing the boundary between quanta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9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the average and standard deviation of each quanta</a:t>
            </a:r>
          </a:p>
          <a:p>
            <a:r>
              <a:rPr lang="en-US" dirty="0"/>
              <a:t>Local means are shown by red dashed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58E-5D63-A6FF-9DE3-C4E55A83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D188F-F310-1931-1B98-58673392A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33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/>
              <a:t>Insert your</a:t>
            </a:r>
            <a:br>
              <a:rPr lang="en-US"/>
            </a:br>
            <a:r>
              <a:rPr lang="en-US"/>
              <a:t>headline here</a:t>
            </a:r>
            <a:br>
              <a:rPr lang="en-US"/>
            </a:br>
            <a:r>
              <a:rPr lang="en-US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Insert your subtitle or any additional description text here up to</a:t>
            </a:r>
            <a:br>
              <a:rPr lang="en-US"/>
            </a:br>
            <a:r>
              <a:rPr lang="en-US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/>
              <a:t>Position/Role,</a:t>
            </a:r>
            <a:r>
              <a:rPr lang="en-US" sz="1050" baseline="0"/>
              <a:t> The University of Texas at Austin</a:t>
            </a:r>
            <a:endParaRPr lang="en-US" sz="105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>
                <a:latin typeface="Arial Black" charset="0"/>
              </a:rPr>
              <a:t>Month 20xx</a:t>
            </a:r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  <p:sldLayoutId id="2147483680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8.png"/><Relationship Id="rId7" Type="http://schemas.openxmlformats.org/officeDocument/2006/relationships/image" Target="../media/image25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28.png"/><Relationship Id="rId4" Type="http://schemas.openxmlformats.org/officeDocument/2006/relationships/image" Target="../media/image59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678848"/>
            <a:ext cx="8128292" cy="89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Bachelor of Science, Computational Physics, May 2024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 err="1">
                <a:solidFill>
                  <a:srgbClr val="BF5700"/>
                </a:solidFill>
              </a:rPr>
              <a:t>Raizen</a:t>
            </a:r>
            <a:r>
              <a:rPr lang="en-US" sz="1050" dirty="0">
                <a:solidFill>
                  <a:srgbClr val="BF5700"/>
                </a:solidFill>
              </a:rPr>
              <a:t> Lab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April </a:t>
            </a:r>
            <a:r>
              <a:rPr lang="en-US" sz="1200" cap="all" dirty="0">
                <a:solidFill>
                  <a:srgbClr val="BF5700"/>
                </a:solidFill>
                <a:latin typeface="Arial Black" charset="0"/>
              </a:rPr>
              <a:t>25</a:t>
            </a: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, 2024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23099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>
                <a:solidFill>
                  <a:srgbClr val="BF5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the fundamental electric charge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221647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BF5700"/>
                </a:solidFill>
              </a:rPr>
              <a:t>Ryan J Schlimme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5A719-BEAD-5680-0487-A618806EB0F1}"/>
              </a:ext>
            </a:extLst>
          </p:cNvPr>
          <p:cNvSpPr txBox="1"/>
          <p:nvPr/>
        </p:nvSpPr>
        <p:spPr>
          <a:xfrm>
            <a:off x="548640" y="2537314"/>
            <a:ext cx="336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By Millikan’s “Oil-Drop” Method</a:t>
            </a:r>
          </a:p>
        </p:txBody>
      </p:sp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F19EF1-21F4-AF03-1671-59E56E4B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C19EDE6-5E9B-3E37-DEE3-DE565CF6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7D641F-9FB0-D3B7-FBED-A22CE45B3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D12B3A8-E0A5-90A7-1D67-88D841D85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B2D45F-26D7-87F7-1C32-01D39AB74861}"/>
                  </a:ext>
                </a:extLst>
              </p:cNvPr>
              <p:cNvSpPr txBox="1"/>
              <p:nvPr/>
            </p:nvSpPr>
            <p:spPr>
              <a:xfrm>
                <a:off x="319072" y="1220284"/>
                <a:ext cx="850585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1.598±0.008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>
                        <a:lumMod val="10000"/>
                      </a:schemeClr>
                    </a:solidFill>
                  </a:rPr>
                  <a:t> C</a:t>
                </a:r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B2D45F-26D7-87F7-1C32-01D39AB7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72" y="1220284"/>
                <a:ext cx="8505855" cy="738664"/>
              </a:xfrm>
              <a:prstGeom prst="rect">
                <a:avLst/>
              </a:prstGeom>
              <a:blipFill>
                <a:blip r:embed="rId3"/>
                <a:stretch>
                  <a:fillRect t="-25620" r="-3367" b="-4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760C0E-B7C9-C4A9-D2FD-80B555CDA524}"/>
                  </a:ext>
                </a:extLst>
              </p:cNvPr>
              <p:cNvSpPr txBox="1"/>
              <p:nvPr/>
            </p:nvSpPr>
            <p:spPr>
              <a:xfrm>
                <a:off x="663204" y="2327724"/>
                <a:ext cx="781758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=1.602176634</m:t>
                    </m:r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>
                        <a:lumMod val="10000"/>
                      </a:schemeClr>
                    </a:solidFill>
                  </a:rPr>
                  <a:t> C</a:t>
                </a:r>
                <a:endParaRPr lang="en-US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760C0E-B7C9-C4A9-D2FD-80B555CDA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4" y="2327724"/>
                <a:ext cx="7817589" cy="738664"/>
              </a:xfrm>
              <a:prstGeom prst="rect">
                <a:avLst/>
              </a:prstGeom>
              <a:blipFill>
                <a:blip r:embed="rId4"/>
                <a:stretch>
                  <a:fillRect t="-26446" r="-3744" b="-47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67510-A346-C4D2-05A0-9AA3F7288DEC}"/>
                  </a:ext>
                </a:extLst>
              </p:cNvPr>
              <p:cNvSpPr txBox="1"/>
              <p:nvPr/>
            </p:nvSpPr>
            <p:spPr>
              <a:xfrm>
                <a:off x="2949759" y="3435164"/>
                <a:ext cx="32444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0.26%</m:t>
                    </m:r>
                  </m:oMath>
                </a14:m>
                <a:r>
                  <a:rPr lang="en-US" sz="3600" dirty="0">
                    <a:solidFill>
                      <a:schemeClr val="tx2">
                        <a:lumMod val="10000"/>
                      </a:schemeClr>
                    </a:solidFill>
                  </a:rPr>
                  <a:t>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67510-A346-C4D2-05A0-9AA3F728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59" y="3435164"/>
                <a:ext cx="3244478" cy="553998"/>
              </a:xfrm>
              <a:prstGeom prst="rect">
                <a:avLst/>
              </a:prstGeom>
              <a:blipFill>
                <a:blip r:embed="rId5"/>
                <a:stretch>
                  <a:fillRect t="-25556" r="-7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88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E856A-E8D3-A343-5DB4-8842014EA2C1}"/>
                  </a:ext>
                </a:extLst>
              </p:cNvPr>
              <p:cNvSpPr txBox="1"/>
              <p:nvPr/>
            </p:nvSpPr>
            <p:spPr>
              <a:xfrm>
                <a:off x="2679205" y="1476587"/>
                <a:ext cx="3453253" cy="1276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E856A-E8D3-A343-5DB4-8842014E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05" y="1476587"/>
                <a:ext cx="3453253" cy="1276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D5643-BF1C-B704-E86B-3D92E9D0FBEF}"/>
                  </a:ext>
                </a:extLst>
              </p:cNvPr>
              <p:cNvSpPr txBox="1"/>
              <p:nvPr/>
            </p:nvSpPr>
            <p:spPr>
              <a:xfrm>
                <a:off x="2931870" y="650241"/>
                <a:ext cx="3280257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10000"/>
                      </a:schemeClr>
                    </a:solidFill>
                  </a:rPr>
                  <a:t> is complicated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D5643-BF1C-B704-E86B-3D92E9D0F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70" y="650241"/>
                <a:ext cx="3280257" cy="624210"/>
              </a:xfrm>
              <a:prstGeom prst="rect">
                <a:avLst/>
              </a:prstGeom>
              <a:blipFill>
                <a:blip r:embed="rId4"/>
                <a:stretch>
                  <a:fillRect t="-13725" r="-4275"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3A06B-D3A4-AAC6-A722-EBFE81D17EC6}"/>
                  </a:ext>
                </a:extLst>
              </p:cNvPr>
              <p:cNvSpPr txBox="1"/>
              <p:nvPr/>
            </p:nvSpPr>
            <p:spPr>
              <a:xfrm>
                <a:off x="3659409" y="3327337"/>
                <a:ext cx="182518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3A06B-D3A4-AAC6-A722-EBFE81D17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09" y="3327337"/>
                <a:ext cx="182518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C5EFB-EEA0-F00D-F154-3FBEECE315EF}"/>
                  </a:ext>
                </a:extLst>
              </p:cNvPr>
              <p:cNvSpPr txBox="1"/>
              <p:nvPr/>
            </p:nvSpPr>
            <p:spPr>
              <a:xfrm>
                <a:off x="2736427" y="1493431"/>
                <a:ext cx="622978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Our Measured Value:</a:t>
                </a:r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r>
                  <a:rPr lang="en-US" b="0" dirty="0">
                    <a:solidFill>
                      <a:schemeClr val="bg2"/>
                    </a:solidFill>
                    <a:ea typeface="+mn-ea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1.598±0.008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</a:t>
                </a:r>
              </a:p>
              <a:p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Current Defined Value:</a:t>
                </a:r>
              </a:p>
              <a:p>
                <a:r>
                  <a:rPr lang="en-US" b="0" dirty="0">
                    <a:solidFill>
                      <a:schemeClr val="bg2"/>
                    </a:solidFill>
                    <a:ea typeface="+mn-ea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1.602176634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</a:t>
                </a:r>
              </a:p>
              <a:p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confidence interval captures the defined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C5EFB-EEA0-F00D-F154-3FBEECE31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427" y="1493431"/>
                <a:ext cx="6229781" cy="3046988"/>
              </a:xfrm>
              <a:prstGeom prst="rect">
                <a:avLst/>
              </a:prstGeom>
              <a:blipFill>
                <a:blip r:embed="rId5"/>
                <a:stretch>
                  <a:fillRect l="-1566" t="-1400" r="-1859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19477E-AAB3-9631-D780-BE9124E34CCB}"/>
              </a:ext>
            </a:extLst>
          </p:cNvPr>
          <p:cNvSpPr txBox="1"/>
          <p:nvPr/>
        </p:nvSpPr>
        <p:spPr>
          <a:xfrm>
            <a:off x="2736427" y="726082"/>
            <a:ext cx="415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Conclusion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F365DB2-3032-7119-456D-6AF8F862C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9706" r="39120"/>
          <a:stretch/>
        </p:blipFill>
        <p:spPr>
          <a:xfrm>
            <a:off x="177792" y="603968"/>
            <a:ext cx="2394374" cy="43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4C98-54BF-7952-68BC-4261BE80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viscosity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oil drop radius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terminal velocity (either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C1DE5-319F-6934-C5F6-6AFF29CB2EC5}"/>
                  </a:ext>
                </a:extLst>
              </p:cNvPr>
              <p:cNvSpPr txBox="1"/>
              <p:nvPr/>
            </p:nvSpPr>
            <p:spPr>
              <a:xfrm>
                <a:off x="3864187" y="1048074"/>
                <a:ext cx="4572000" cy="989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𝜋𝜂</m:t>
                      </m:r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C1DE5-319F-6934-C5F6-6AFF29CB2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187" y="1048074"/>
                <a:ext cx="4572000" cy="989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2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4C98-54BF-7952-68BC-4261BE80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absolute temperature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273.15</m:t>
                    </m:r>
                  </m:oMath>
                </a14:m>
                <a:r>
                  <a:rPr lang="en-US" dirty="0"/>
                  <a:t> K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=1.716×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dirty="0"/>
                  <a:t> kg/m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s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110.4</m:t>
                    </m:r>
                  </m:oMath>
                </a14:m>
                <a:r>
                  <a:rPr lang="en-US" dirty="0"/>
                  <a:t> 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36FF14-9FFF-1E3C-9C12-AD33AE4D1DBF}"/>
                  </a:ext>
                </a:extLst>
              </p:cNvPr>
              <p:cNvSpPr txBox="1"/>
              <p:nvPr/>
            </p:nvSpPr>
            <p:spPr>
              <a:xfrm>
                <a:off x="3738880" y="546354"/>
                <a:ext cx="4820743" cy="1471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36FF14-9FFF-1E3C-9C12-AD33AE4D1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80" y="546354"/>
                <a:ext cx="4820743" cy="1471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2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1284221" y="2149324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1633356" y="2498459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blipFill>
                <a:blip r:embed="rId3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1633355" y="741717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blipFill>
                <a:blip r:embed="rId4"/>
                <a:stretch>
                  <a:fillRect l="-40909" r="-4090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717737" y="2448573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blipFill>
                <a:blip r:embed="rId5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6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572001" y="1227112"/>
                <a:ext cx="3291350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𝜋𝜂</m:t>
                      </m:r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227112"/>
                <a:ext cx="3291350" cy="531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572000" y="1886441"/>
                <a:ext cx="4166211" cy="696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𝜋𝜂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86441"/>
                <a:ext cx="4166211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/>
              <p:nvPr/>
            </p:nvSpPr>
            <p:spPr>
              <a:xfrm>
                <a:off x="4588689" y="2742500"/>
                <a:ext cx="3257973" cy="1378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89" y="2742500"/>
                <a:ext cx="3257973" cy="1378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8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92963-8922-62B3-8E2F-7EF5F6D4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1991633" y="2561668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047794" y="3253755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94" y="3253755"/>
                <a:ext cx="490967" cy="369332"/>
              </a:xfrm>
              <a:prstGeom prst="rect">
                <a:avLst/>
              </a:prstGeom>
              <a:blipFill>
                <a:blip r:embed="rId3"/>
                <a:stretch>
                  <a:fillRect l="-11250" t="-15000" r="-8625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3909418" y="757785"/>
                <a:ext cx="2967223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18" y="757785"/>
                <a:ext cx="2967223" cy="556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3909420" y="1393541"/>
                <a:ext cx="3507526" cy="556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20" y="1393541"/>
                <a:ext cx="3507526" cy="55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2DFCB42-CC2E-0F5D-6486-15C8A2326A78}"/>
              </a:ext>
            </a:extLst>
          </p:cNvPr>
          <p:cNvSpPr/>
          <p:nvPr/>
        </p:nvSpPr>
        <p:spPr>
          <a:xfrm>
            <a:off x="783042" y="2165392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192EC8-816B-F054-8587-A03F31A8E2AC}"/>
              </a:ext>
            </a:extLst>
          </p:cNvPr>
          <p:cNvCxnSpPr>
            <a:cxnSpLocks/>
          </p:cNvCxnSpPr>
          <p:nvPr/>
        </p:nvCxnSpPr>
        <p:spPr>
          <a:xfrm>
            <a:off x="1132177" y="2514527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/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blipFill>
                <a:blip r:embed="rId7"/>
                <a:stretch>
                  <a:fillRect l="-16667" r="-666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8FCB97-2A1B-C75A-5C67-F079AD3549E3}"/>
              </a:ext>
            </a:extLst>
          </p:cNvPr>
          <p:cNvCxnSpPr>
            <a:cxnSpLocks/>
          </p:cNvCxnSpPr>
          <p:nvPr/>
        </p:nvCxnSpPr>
        <p:spPr>
          <a:xfrm flipH="1" flipV="1">
            <a:off x="1132176" y="757785"/>
            <a:ext cx="1" cy="1837944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/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blipFill>
                <a:blip r:embed="rId8"/>
                <a:stretch>
                  <a:fillRect l="-40909" r="-136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138BF-A340-F02D-DE42-82980AC6583C}"/>
              </a:ext>
            </a:extLst>
          </p:cNvPr>
          <p:cNvCxnSpPr>
            <a:cxnSpLocks/>
          </p:cNvCxnSpPr>
          <p:nvPr/>
        </p:nvCxnSpPr>
        <p:spPr>
          <a:xfrm flipV="1">
            <a:off x="1728330" y="1878372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/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blipFill>
                <a:blip r:embed="rId9"/>
                <a:stretch>
                  <a:fillRect l="-29545" r="-204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3E81DB-A69D-6457-F261-23D5311D6773}"/>
              </a:ext>
            </a:extLst>
          </p:cNvPr>
          <p:cNvCxnSpPr>
            <a:cxnSpLocks/>
          </p:cNvCxnSpPr>
          <p:nvPr/>
        </p:nvCxnSpPr>
        <p:spPr>
          <a:xfrm>
            <a:off x="1131513" y="4380519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/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/>
              <p:nvPr/>
            </p:nvSpPr>
            <p:spPr>
              <a:xfrm>
                <a:off x="3909418" y="2156055"/>
                <a:ext cx="4991043" cy="699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𝑞𝑉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𝜋𝜂</m:t>
                    </m:r>
                    <m:r>
                      <a:rPr lang="en-US" sz="3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18" y="2156055"/>
                <a:ext cx="4991043" cy="699359"/>
              </a:xfrm>
              <a:prstGeom prst="rect">
                <a:avLst/>
              </a:prstGeom>
              <a:blipFill>
                <a:blip r:embed="rId11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3909414" y="3058014"/>
                <a:ext cx="4991047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14" y="3058014"/>
                <a:ext cx="4991047" cy="1095877"/>
              </a:xfrm>
              <a:prstGeom prst="rect">
                <a:avLst/>
              </a:prstGeom>
              <a:blipFill>
                <a:blip r:embed="rId12"/>
                <a:stretch>
                  <a:fillRect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2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1863559" y="688486"/>
                <a:ext cx="4991047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59" y="688486"/>
                <a:ext cx="4991047" cy="1095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D385D-A5DB-F7AC-F391-B44AC1098ABB}"/>
                  </a:ext>
                </a:extLst>
              </p:cNvPr>
              <p:cNvSpPr txBox="1"/>
              <p:nvPr/>
            </p:nvSpPr>
            <p:spPr>
              <a:xfrm>
                <a:off x="613431" y="1944939"/>
                <a:ext cx="7917138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D385D-A5DB-F7AC-F391-B44AC109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1" y="1944939"/>
                <a:ext cx="7917138" cy="1565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1EEC16-CE2F-E4CD-39F8-766B7B3AE57C}"/>
                  </a:ext>
                </a:extLst>
              </p:cNvPr>
              <p:cNvSpPr txBox="1"/>
              <p:nvPr/>
            </p:nvSpPr>
            <p:spPr>
              <a:xfrm>
                <a:off x="1863559" y="3411474"/>
                <a:ext cx="4820743" cy="1471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1EEC16-CE2F-E4CD-39F8-766B7B3A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59" y="3411474"/>
                <a:ext cx="4820743" cy="1471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74D9A-1FEC-6C80-AD40-B7E4D1A56393}"/>
                  </a:ext>
                </a:extLst>
              </p:cNvPr>
              <p:cNvSpPr txBox="1"/>
              <p:nvPr/>
            </p:nvSpPr>
            <p:spPr>
              <a:xfrm>
                <a:off x="203200" y="1475616"/>
                <a:ext cx="9245864" cy="2192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3200" b="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2.4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+110.4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3/2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+110.4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+110.4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74D9A-1FEC-6C80-AD40-B7E4D1A5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1475616"/>
                <a:ext cx="9245864" cy="2192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6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05DF6E8-FE93-11AB-8C0D-CDE43A9BDA75}"/>
              </a:ext>
            </a:extLst>
          </p:cNvPr>
          <p:cNvSpPr/>
          <p:nvPr/>
        </p:nvSpPr>
        <p:spPr>
          <a:xfrm>
            <a:off x="4503420" y="1391479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61CEF2-B426-3E1B-FB24-BA50B531680B}"/>
              </a:ext>
            </a:extLst>
          </p:cNvPr>
          <p:cNvSpPr/>
          <p:nvPr/>
        </p:nvSpPr>
        <p:spPr>
          <a:xfrm>
            <a:off x="2186349" y="2194208"/>
            <a:ext cx="64008" cy="64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9A957-A3C5-B6F8-C615-80F2D4EDAF37}"/>
                  </a:ext>
                </a:extLst>
              </p:cNvPr>
              <p:cNvSpPr txBox="1"/>
              <p:nvPr/>
            </p:nvSpPr>
            <p:spPr>
              <a:xfrm>
                <a:off x="2137080" y="1967867"/>
                <a:ext cx="1625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9A957-A3C5-B6F8-C615-80F2D4ED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80" y="1967867"/>
                <a:ext cx="162545" cy="215444"/>
              </a:xfrm>
              <a:prstGeom prst="rect">
                <a:avLst/>
              </a:prstGeom>
              <a:blipFill>
                <a:blip r:embed="rId2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F84CB24-CC9D-098E-84FB-8FA01C8DC66F}"/>
              </a:ext>
            </a:extLst>
          </p:cNvPr>
          <p:cNvSpPr/>
          <p:nvPr/>
        </p:nvSpPr>
        <p:spPr>
          <a:xfrm>
            <a:off x="4503420" y="2156638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61FC29-16F2-2E68-2212-9A1650F0BDB8}"/>
              </a:ext>
            </a:extLst>
          </p:cNvPr>
          <p:cNvCxnSpPr>
            <a:cxnSpLocks/>
          </p:cNvCxnSpPr>
          <p:nvPr/>
        </p:nvCxnSpPr>
        <p:spPr>
          <a:xfrm flipV="1">
            <a:off x="5432425" y="1929245"/>
            <a:ext cx="0" cy="160770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9A86-1890-16BE-5B62-AAC316D2A1F2}"/>
                  </a:ext>
                </a:extLst>
              </p:cNvPr>
              <p:cNvSpPr txBox="1"/>
              <p:nvPr/>
            </p:nvSpPr>
            <p:spPr>
              <a:xfrm>
                <a:off x="5505450" y="2927350"/>
                <a:ext cx="3538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9A86-1890-16BE-5B62-AAC316D2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927350"/>
                <a:ext cx="353815" cy="369332"/>
              </a:xfrm>
              <a:prstGeom prst="rect">
                <a:avLst/>
              </a:prstGeom>
              <a:blipFill>
                <a:blip r:embed="rId3"/>
                <a:stretch>
                  <a:fillRect l="-1724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3962AB2-B1ED-C6D0-2D43-1E8BAADC194F}"/>
              </a:ext>
            </a:extLst>
          </p:cNvPr>
          <p:cNvSpPr/>
          <p:nvPr/>
        </p:nvSpPr>
        <p:spPr>
          <a:xfrm>
            <a:off x="4503420" y="3467376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267B69-277B-2178-570C-3A3D77AEE0A0}"/>
              </a:ext>
            </a:extLst>
          </p:cNvPr>
          <p:cNvSpPr/>
          <p:nvPr/>
        </p:nvSpPr>
        <p:spPr>
          <a:xfrm>
            <a:off x="1339850" y="1967867"/>
            <a:ext cx="812800" cy="37754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Th-232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61BEA6-2AA4-7B9C-C92D-FBE8BA324365}"/>
              </a:ext>
            </a:extLst>
          </p:cNvPr>
          <p:cNvSpPr/>
          <p:nvPr/>
        </p:nvSpPr>
        <p:spPr>
          <a:xfrm>
            <a:off x="7383780" y="2598420"/>
            <a:ext cx="944880" cy="75057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V DC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1553223-DCC4-A6FA-E0C3-9D115DD11789}"/>
              </a:ext>
            </a:extLst>
          </p:cNvPr>
          <p:cNvSpPr/>
          <p:nvPr/>
        </p:nvSpPr>
        <p:spPr>
          <a:xfrm>
            <a:off x="6515100" y="1055248"/>
            <a:ext cx="1394460" cy="1543172"/>
          </a:xfrm>
          <a:custGeom>
            <a:avLst/>
            <a:gdLst>
              <a:gd name="connsiteX0" fmla="*/ 1352550 w 1394460"/>
              <a:gd name="connsiteY0" fmla="*/ 1543172 h 1543172"/>
              <a:gd name="connsiteX1" fmla="*/ 1356360 w 1394460"/>
              <a:gd name="connsiteY1" fmla="*/ 1314572 h 1543172"/>
              <a:gd name="connsiteX2" fmla="*/ 1363980 w 1394460"/>
              <a:gd name="connsiteY2" fmla="*/ 1093592 h 1543172"/>
              <a:gd name="connsiteX3" fmla="*/ 1383030 w 1394460"/>
              <a:gd name="connsiteY3" fmla="*/ 941192 h 1543172"/>
              <a:gd name="connsiteX4" fmla="*/ 1394460 w 1394460"/>
              <a:gd name="connsiteY4" fmla="*/ 819272 h 1543172"/>
              <a:gd name="connsiteX5" fmla="*/ 1371600 w 1394460"/>
              <a:gd name="connsiteY5" fmla="*/ 544952 h 1543172"/>
              <a:gd name="connsiteX6" fmla="*/ 1318260 w 1394460"/>
              <a:gd name="connsiteY6" fmla="*/ 400172 h 1543172"/>
              <a:gd name="connsiteX7" fmla="*/ 1299210 w 1394460"/>
              <a:gd name="connsiteY7" fmla="*/ 365882 h 1543172"/>
              <a:gd name="connsiteX8" fmla="*/ 1249680 w 1394460"/>
              <a:gd name="connsiteY8" fmla="*/ 304922 h 1543172"/>
              <a:gd name="connsiteX9" fmla="*/ 1211580 w 1394460"/>
              <a:gd name="connsiteY9" fmla="*/ 270632 h 1543172"/>
              <a:gd name="connsiteX10" fmla="*/ 1173480 w 1394460"/>
              <a:gd name="connsiteY10" fmla="*/ 240152 h 1543172"/>
              <a:gd name="connsiteX11" fmla="*/ 1055370 w 1394460"/>
              <a:gd name="connsiteY11" fmla="*/ 186812 h 1543172"/>
              <a:gd name="connsiteX12" fmla="*/ 1021080 w 1394460"/>
              <a:gd name="connsiteY12" fmla="*/ 179192 h 1543172"/>
              <a:gd name="connsiteX13" fmla="*/ 929640 w 1394460"/>
              <a:gd name="connsiteY13" fmla="*/ 152522 h 1543172"/>
              <a:gd name="connsiteX14" fmla="*/ 765810 w 1394460"/>
              <a:gd name="connsiteY14" fmla="*/ 125852 h 1543172"/>
              <a:gd name="connsiteX15" fmla="*/ 685800 w 1394460"/>
              <a:gd name="connsiteY15" fmla="*/ 118232 h 1543172"/>
              <a:gd name="connsiteX16" fmla="*/ 609600 w 1394460"/>
              <a:gd name="connsiteY16" fmla="*/ 106802 h 1543172"/>
              <a:gd name="connsiteX17" fmla="*/ 381000 w 1394460"/>
              <a:gd name="connsiteY17" fmla="*/ 80132 h 1543172"/>
              <a:gd name="connsiteX18" fmla="*/ 240030 w 1394460"/>
              <a:gd name="connsiteY18" fmla="*/ 57272 h 1543172"/>
              <a:gd name="connsiteX19" fmla="*/ 194310 w 1394460"/>
              <a:gd name="connsiteY19" fmla="*/ 45842 h 1543172"/>
              <a:gd name="connsiteX20" fmla="*/ 148590 w 1394460"/>
              <a:gd name="connsiteY20" fmla="*/ 38222 h 1543172"/>
              <a:gd name="connsiteX21" fmla="*/ 125730 w 1394460"/>
              <a:gd name="connsiteY21" fmla="*/ 30602 h 1543172"/>
              <a:gd name="connsiteX22" fmla="*/ 95250 w 1394460"/>
              <a:gd name="connsiteY22" fmla="*/ 22982 h 1543172"/>
              <a:gd name="connsiteX23" fmla="*/ 26670 w 1394460"/>
              <a:gd name="connsiteY23" fmla="*/ 7742 h 1543172"/>
              <a:gd name="connsiteX24" fmla="*/ 0 w 1394460"/>
              <a:gd name="connsiteY24" fmla="*/ 122 h 154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4460" h="1543172">
                <a:moveTo>
                  <a:pt x="1352550" y="1543172"/>
                </a:moveTo>
                <a:cubicBezTo>
                  <a:pt x="1353820" y="1466972"/>
                  <a:pt x="1354773" y="1390766"/>
                  <a:pt x="1356360" y="1314572"/>
                </a:cubicBezTo>
                <a:cubicBezTo>
                  <a:pt x="1357063" y="1280843"/>
                  <a:pt x="1360468" y="1142757"/>
                  <a:pt x="1363980" y="1093592"/>
                </a:cubicBezTo>
                <a:cubicBezTo>
                  <a:pt x="1370001" y="1009293"/>
                  <a:pt x="1371993" y="1025071"/>
                  <a:pt x="1383030" y="941192"/>
                </a:cubicBezTo>
                <a:cubicBezTo>
                  <a:pt x="1390521" y="884260"/>
                  <a:pt x="1390637" y="872797"/>
                  <a:pt x="1394460" y="819272"/>
                </a:cubicBezTo>
                <a:cubicBezTo>
                  <a:pt x="1392377" y="781785"/>
                  <a:pt x="1390734" y="616705"/>
                  <a:pt x="1371600" y="544952"/>
                </a:cubicBezTo>
                <a:cubicBezTo>
                  <a:pt x="1358387" y="495403"/>
                  <a:pt x="1341258" y="446169"/>
                  <a:pt x="1318260" y="400172"/>
                </a:cubicBezTo>
                <a:cubicBezTo>
                  <a:pt x="1312412" y="388477"/>
                  <a:pt x="1306313" y="376860"/>
                  <a:pt x="1299210" y="365882"/>
                </a:cubicBezTo>
                <a:cubicBezTo>
                  <a:pt x="1288921" y="349981"/>
                  <a:pt x="1262739" y="317981"/>
                  <a:pt x="1249680" y="304922"/>
                </a:cubicBezTo>
                <a:cubicBezTo>
                  <a:pt x="1237598" y="292840"/>
                  <a:pt x="1224599" y="281698"/>
                  <a:pt x="1211580" y="270632"/>
                </a:cubicBezTo>
                <a:cubicBezTo>
                  <a:pt x="1199188" y="260099"/>
                  <a:pt x="1186903" y="249336"/>
                  <a:pt x="1173480" y="240152"/>
                </a:cubicBezTo>
                <a:cubicBezTo>
                  <a:pt x="1146505" y="221695"/>
                  <a:pt x="1073480" y="190837"/>
                  <a:pt x="1055370" y="186812"/>
                </a:cubicBezTo>
                <a:cubicBezTo>
                  <a:pt x="1043940" y="184272"/>
                  <a:pt x="1032376" y="182273"/>
                  <a:pt x="1021080" y="179192"/>
                </a:cubicBezTo>
                <a:cubicBezTo>
                  <a:pt x="990449" y="170838"/>
                  <a:pt x="960482" y="160061"/>
                  <a:pt x="929640" y="152522"/>
                </a:cubicBezTo>
                <a:cubicBezTo>
                  <a:pt x="883990" y="141363"/>
                  <a:pt x="812072" y="131231"/>
                  <a:pt x="765810" y="125852"/>
                </a:cubicBezTo>
                <a:cubicBezTo>
                  <a:pt x="739199" y="122758"/>
                  <a:pt x="712394" y="121475"/>
                  <a:pt x="685800" y="118232"/>
                </a:cubicBezTo>
                <a:cubicBezTo>
                  <a:pt x="660305" y="115123"/>
                  <a:pt x="635062" y="110172"/>
                  <a:pt x="609600" y="106802"/>
                </a:cubicBezTo>
                <a:cubicBezTo>
                  <a:pt x="441253" y="84521"/>
                  <a:pt x="480547" y="88428"/>
                  <a:pt x="381000" y="80132"/>
                </a:cubicBezTo>
                <a:cubicBezTo>
                  <a:pt x="278271" y="61454"/>
                  <a:pt x="325329" y="68645"/>
                  <a:pt x="240030" y="57272"/>
                </a:cubicBezTo>
                <a:cubicBezTo>
                  <a:pt x="215780" y="50343"/>
                  <a:pt x="216370" y="49735"/>
                  <a:pt x="194310" y="45842"/>
                </a:cubicBezTo>
                <a:cubicBezTo>
                  <a:pt x="179095" y="43157"/>
                  <a:pt x="163672" y="41574"/>
                  <a:pt x="148590" y="38222"/>
                </a:cubicBezTo>
                <a:cubicBezTo>
                  <a:pt x="140749" y="36480"/>
                  <a:pt x="133453" y="32809"/>
                  <a:pt x="125730" y="30602"/>
                </a:cubicBezTo>
                <a:cubicBezTo>
                  <a:pt x="115660" y="27725"/>
                  <a:pt x="105454" y="25337"/>
                  <a:pt x="95250" y="22982"/>
                </a:cubicBezTo>
                <a:lnTo>
                  <a:pt x="26670" y="7742"/>
                </a:lnTo>
                <a:cubicBezTo>
                  <a:pt x="8022" y="-1582"/>
                  <a:pt x="17110" y="122"/>
                  <a:pt x="0" y="122"/>
                </a:cubicBezTo>
              </a:path>
            </a:pathLst>
          </a:custGeom>
          <a:noFill/>
          <a:ln w="15875"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25567F-7C26-4F82-C9C4-2E707C4D19CE}"/>
              </a:ext>
            </a:extLst>
          </p:cNvPr>
          <p:cNvSpPr/>
          <p:nvPr/>
        </p:nvSpPr>
        <p:spPr>
          <a:xfrm>
            <a:off x="6526530" y="3360420"/>
            <a:ext cx="1386977" cy="1146810"/>
          </a:xfrm>
          <a:custGeom>
            <a:avLst/>
            <a:gdLst>
              <a:gd name="connsiteX0" fmla="*/ 0 w 1386977"/>
              <a:gd name="connsiteY0" fmla="*/ 1146810 h 1146810"/>
              <a:gd name="connsiteX1" fmla="*/ 518160 w 1386977"/>
              <a:gd name="connsiteY1" fmla="*/ 1116330 h 1146810"/>
              <a:gd name="connsiteX2" fmla="*/ 887730 w 1386977"/>
              <a:gd name="connsiteY2" fmla="*/ 1097280 h 1146810"/>
              <a:gd name="connsiteX3" fmla="*/ 998220 w 1386977"/>
              <a:gd name="connsiteY3" fmla="*/ 1089660 h 1146810"/>
              <a:gd name="connsiteX4" fmla="*/ 1101090 w 1386977"/>
              <a:gd name="connsiteY4" fmla="*/ 1059180 h 1146810"/>
              <a:gd name="connsiteX5" fmla="*/ 1177290 w 1386977"/>
              <a:gd name="connsiteY5" fmla="*/ 982980 h 1146810"/>
              <a:gd name="connsiteX6" fmla="*/ 1223010 w 1386977"/>
              <a:gd name="connsiteY6" fmla="*/ 918210 h 1146810"/>
              <a:gd name="connsiteX7" fmla="*/ 1272540 w 1386977"/>
              <a:gd name="connsiteY7" fmla="*/ 807720 h 1146810"/>
              <a:gd name="connsiteX8" fmla="*/ 1295400 w 1386977"/>
              <a:gd name="connsiteY8" fmla="*/ 739140 h 1146810"/>
              <a:gd name="connsiteX9" fmla="*/ 1337310 w 1386977"/>
              <a:gd name="connsiteY9" fmla="*/ 563880 h 1146810"/>
              <a:gd name="connsiteX10" fmla="*/ 1360170 w 1386977"/>
              <a:gd name="connsiteY10" fmla="*/ 457200 h 1146810"/>
              <a:gd name="connsiteX11" fmla="*/ 1367790 w 1386977"/>
              <a:gd name="connsiteY11" fmla="*/ 396240 h 1146810"/>
              <a:gd name="connsiteX12" fmla="*/ 1375410 w 1386977"/>
              <a:gd name="connsiteY12" fmla="*/ 354330 h 1146810"/>
              <a:gd name="connsiteX13" fmla="*/ 1383030 w 1386977"/>
              <a:gd name="connsiteY13" fmla="*/ 251460 h 1146810"/>
              <a:gd name="connsiteX14" fmla="*/ 1386840 w 1386977"/>
              <a:gd name="connsiteY14" fmla="*/ 167640 h 1146810"/>
              <a:gd name="connsiteX15" fmla="*/ 1375410 w 1386977"/>
              <a:gd name="connsiteY15" fmla="*/ 68580 h 1146810"/>
              <a:gd name="connsiteX16" fmla="*/ 1363980 w 1386977"/>
              <a:gd name="connsiteY16" fmla="*/ 53340 h 1146810"/>
              <a:gd name="connsiteX17" fmla="*/ 1360170 w 1386977"/>
              <a:gd name="connsiteY17" fmla="*/ 41910 h 1146810"/>
              <a:gd name="connsiteX18" fmla="*/ 1356360 w 1386977"/>
              <a:gd name="connsiteY18" fmla="*/ 0 h 11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6977" h="1146810">
                <a:moveTo>
                  <a:pt x="0" y="1146810"/>
                </a:moveTo>
                <a:cubicBezTo>
                  <a:pt x="366785" y="1139169"/>
                  <a:pt x="-9952" y="1150586"/>
                  <a:pt x="518160" y="1116330"/>
                </a:cubicBezTo>
                <a:cubicBezTo>
                  <a:pt x="641255" y="1108345"/>
                  <a:pt x="764669" y="1105767"/>
                  <a:pt x="887730" y="1097280"/>
                </a:cubicBezTo>
                <a:lnTo>
                  <a:pt x="998220" y="1089660"/>
                </a:lnTo>
                <a:cubicBezTo>
                  <a:pt x="1018932" y="1084787"/>
                  <a:pt x="1077779" y="1074332"/>
                  <a:pt x="1101090" y="1059180"/>
                </a:cubicBezTo>
                <a:cubicBezTo>
                  <a:pt x="1119845" y="1046989"/>
                  <a:pt x="1164579" y="999157"/>
                  <a:pt x="1177290" y="982980"/>
                </a:cubicBezTo>
                <a:cubicBezTo>
                  <a:pt x="1193617" y="962200"/>
                  <a:pt x="1209200" y="940742"/>
                  <a:pt x="1223010" y="918210"/>
                </a:cubicBezTo>
                <a:cubicBezTo>
                  <a:pt x="1240498" y="889677"/>
                  <a:pt x="1261245" y="838782"/>
                  <a:pt x="1272540" y="807720"/>
                </a:cubicBezTo>
                <a:cubicBezTo>
                  <a:pt x="1280775" y="785074"/>
                  <a:pt x="1289214" y="762429"/>
                  <a:pt x="1295400" y="739140"/>
                </a:cubicBezTo>
                <a:cubicBezTo>
                  <a:pt x="1310821" y="681086"/>
                  <a:pt x="1323861" y="622422"/>
                  <a:pt x="1337310" y="563880"/>
                </a:cubicBezTo>
                <a:cubicBezTo>
                  <a:pt x="1345453" y="528436"/>
                  <a:pt x="1355659" y="493286"/>
                  <a:pt x="1360170" y="457200"/>
                </a:cubicBezTo>
                <a:cubicBezTo>
                  <a:pt x="1362710" y="436880"/>
                  <a:pt x="1364789" y="416497"/>
                  <a:pt x="1367790" y="396240"/>
                </a:cubicBezTo>
                <a:cubicBezTo>
                  <a:pt x="1369871" y="382194"/>
                  <a:pt x="1373402" y="368386"/>
                  <a:pt x="1375410" y="354330"/>
                </a:cubicBezTo>
                <a:cubicBezTo>
                  <a:pt x="1379403" y="326379"/>
                  <a:pt x="1381807" y="275308"/>
                  <a:pt x="1383030" y="251460"/>
                </a:cubicBezTo>
                <a:cubicBezTo>
                  <a:pt x="1384462" y="223528"/>
                  <a:pt x="1385570" y="195580"/>
                  <a:pt x="1386840" y="167640"/>
                </a:cubicBezTo>
                <a:cubicBezTo>
                  <a:pt x="1385201" y="133215"/>
                  <a:pt x="1392307" y="98994"/>
                  <a:pt x="1375410" y="68580"/>
                </a:cubicBezTo>
                <a:cubicBezTo>
                  <a:pt x="1372326" y="63029"/>
                  <a:pt x="1367790" y="58420"/>
                  <a:pt x="1363980" y="53340"/>
                </a:cubicBezTo>
                <a:cubicBezTo>
                  <a:pt x="1362710" y="49530"/>
                  <a:pt x="1360958" y="45848"/>
                  <a:pt x="1360170" y="41910"/>
                </a:cubicBezTo>
                <a:cubicBezTo>
                  <a:pt x="1355642" y="19268"/>
                  <a:pt x="1356360" y="19097"/>
                  <a:pt x="1356360" y="0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90273-E5BF-C2FA-74F9-453E2FF2DF95}"/>
              </a:ext>
            </a:extLst>
          </p:cNvPr>
          <p:cNvSpPr/>
          <p:nvPr/>
        </p:nvSpPr>
        <p:spPr>
          <a:xfrm>
            <a:off x="2620617" y="874643"/>
            <a:ext cx="3902765" cy="37768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Plate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ED54-8BCC-4BAC-E255-E150ED4AEB0A}"/>
              </a:ext>
            </a:extLst>
          </p:cNvPr>
          <p:cNvSpPr/>
          <p:nvPr/>
        </p:nvSpPr>
        <p:spPr>
          <a:xfrm>
            <a:off x="2620617" y="4320208"/>
            <a:ext cx="3902765" cy="37768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7ECC4-7862-3112-6AAA-54D8356F4634}"/>
              </a:ext>
            </a:extLst>
          </p:cNvPr>
          <p:cNvSpPr txBox="1"/>
          <p:nvPr/>
        </p:nvSpPr>
        <p:spPr>
          <a:xfrm>
            <a:off x="6160754" y="427639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9FD1DE-B1B1-E352-DCA0-039F1118A29F}"/>
              </a:ext>
            </a:extLst>
          </p:cNvPr>
          <p:cNvSpPr txBox="1"/>
          <p:nvPr/>
        </p:nvSpPr>
        <p:spPr>
          <a:xfrm>
            <a:off x="6199226" y="7906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-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1D02DF-B28D-41CD-BA64-A4B4C8DB121D}"/>
              </a:ext>
            </a:extLst>
          </p:cNvPr>
          <p:cNvCxnSpPr/>
          <p:nvPr/>
        </p:nvCxnSpPr>
        <p:spPr>
          <a:xfrm>
            <a:off x="2418623" y="1055248"/>
            <a:ext cx="0" cy="3478361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60C03C-70CA-0351-32FE-6265693654FA}"/>
                  </a:ext>
                </a:extLst>
              </p:cNvPr>
              <p:cNvSpPr txBox="1"/>
              <p:nvPr/>
            </p:nvSpPr>
            <p:spPr>
              <a:xfrm>
                <a:off x="2484297" y="2474464"/>
                <a:ext cx="272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60C03C-70CA-0351-32FE-62656936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97" y="2474464"/>
                <a:ext cx="272639" cy="369332"/>
              </a:xfrm>
              <a:prstGeom prst="rect">
                <a:avLst/>
              </a:prstGeom>
              <a:blipFill>
                <a:blip r:embed="rId4"/>
                <a:stretch>
                  <a:fillRect l="-25000" r="-2272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78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3827E-6 L 0.25747 0.00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95062E-6 L 0.25747 -1.2345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0 0.148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0.25833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32099E-6 L 0 -0.361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4" grpId="0"/>
      <p:bldP spid="14" grpId="1"/>
      <p:bldP spid="17" grpId="0" animBg="1"/>
      <p:bldP spid="17" grpId="1" animBg="1"/>
      <p:bldP spid="17" grpId="2" animBg="1"/>
      <p:bldP spid="21" grpId="0"/>
      <p:bldP spid="22" grpId="0" animBg="1"/>
      <p:bldP spid="22" grpId="1" animBg="1"/>
      <p:bldP spid="23" grpId="0" animBg="1"/>
      <p:bldP spid="23" grpId="1" animBg="1"/>
      <p:bldP spid="27" grpId="0" animBg="1"/>
      <p:bldP spid="28" grpId="0" animBg="1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4222865" y="2222615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blipFill>
                <a:blip r:embed="rId2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815008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4651317" y="1585390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17" y="1585390"/>
                <a:ext cx="269817" cy="398955"/>
              </a:xfrm>
              <a:prstGeom prst="rect">
                <a:avLst/>
              </a:prstGeom>
              <a:blipFill>
                <a:blip r:embed="rId3"/>
                <a:stretch>
                  <a:fillRect l="-38636" r="-4090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3656381" y="2521864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3344432" y="2571750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32" y="2571750"/>
                <a:ext cx="276807" cy="299249"/>
              </a:xfrm>
              <a:prstGeom prst="rect">
                <a:avLst/>
              </a:prstGeom>
              <a:blipFill>
                <a:blip r:embed="rId4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1284221" y="2149324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1633356" y="2498459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blipFill>
                <a:blip r:embed="rId3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1633355" y="741717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blipFill>
                <a:blip r:embed="rId4"/>
                <a:stretch>
                  <a:fillRect l="-40909" r="-4090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717737" y="2448573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blipFill>
                <a:blip r:embed="rId5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6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/>
              <p:nvPr/>
            </p:nvSpPr>
            <p:spPr>
              <a:xfrm>
                <a:off x="4572000" y="1178898"/>
                <a:ext cx="2481000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78898"/>
                <a:ext cx="2481000" cy="532453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572000" y="1782687"/>
                <a:ext cx="2120773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82687"/>
                <a:ext cx="2120773" cy="532453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572000" y="2442016"/>
                <a:ext cx="2069614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42016"/>
                <a:ext cx="2069614" cy="532453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/>
              <p:nvPr/>
            </p:nvSpPr>
            <p:spPr>
              <a:xfrm>
                <a:off x="4571999" y="3108985"/>
                <a:ext cx="3257973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108985"/>
                <a:ext cx="3257973" cy="532453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4222865" y="2222615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blipFill>
                <a:blip r:embed="rId2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V="1">
            <a:off x="4572000" y="624724"/>
            <a:ext cx="0" cy="2028228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4651317" y="1585390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17" y="1585390"/>
                <a:ext cx="269817" cy="369332"/>
              </a:xfrm>
              <a:prstGeom prst="rect">
                <a:avLst/>
              </a:prstGeom>
              <a:blipFill>
                <a:blip r:embed="rId3"/>
                <a:stretch>
                  <a:fillRect l="-38636" r="-1590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F1C7D6-BD1D-658E-3B0E-0EA5B63445D8}"/>
              </a:ext>
            </a:extLst>
          </p:cNvPr>
          <p:cNvCxnSpPr>
            <a:cxnSpLocks/>
          </p:cNvCxnSpPr>
          <p:nvPr/>
        </p:nvCxnSpPr>
        <p:spPr>
          <a:xfrm flipV="1">
            <a:off x="5168153" y="1935595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359D9F-D9B0-0309-1386-25E5E7C0C71B}"/>
                  </a:ext>
                </a:extLst>
              </p:cNvPr>
              <p:cNvSpPr txBox="1"/>
              <p:nvPr/>
            </p:nvSpPr>
            <p:spPr>
              <a:xfrm>
                <a:off x="5218569" y="2084115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359D9F-D9B0-0309-1386-25E5E7C0C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69" y="2084115"/>
                <a:ext cx="269048" cy="276999"/>
              </a:xfrm>
              <a:prstGeom prst="rect">
                <a:avLst/>
              </a:prstGeom>
              <a:blipFill>
                <a:blip r:embed="rId4"/>
                <a:stretch>
                  <a:fillRect l="-29545" r="-2272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F6BDC-A52B-8DAE-7D82-2717E5320630}"/>
              </a:ext>
            </a:extLst>
          </p:cNvPr>
          <p:cNvCxnSpPr>
            <a:cxnSpLocks/>
          </p:cNvCxnSpPr>
          <p:nvPr/>
        </p:nvCxnSpPr>
        <p:spPr>
          <a:xfrm>
            <a:off x="4571336" y="4437742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B33DA-4ED1-65D0-12EC-7057B38E1BD5}"/>
                  </a:ext>
                </a:extLst>
              </p:cNvPr>
              <p:cNvSpPr txBox="1"/>
              <p:nvPr/>
            </p:nvSpPr>
            <p:spPr>
              <a:xfrm>
                <a:off x="4611659" y="4406348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B33DA-4ED1-65D0-12EC-7057B38E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59" y="4406348"/>
                <a:ext cx="373628" cy="4166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3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/>
              <p:nvPr/>
            </p:nvSpPr>
            <p:spPr>
              <a:xfrm>
                <a:off x="4037805" y="716317"/>
                <a:ext cx="3327449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716317"/>
                <a:ext cx="3327449" cy="556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037805" y="1320106"/>
                <a:ext cx="2967223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1320106"/>
                <a:ext cx="2967223" cy="55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037805" y="1979435"/>
                <a:ext cx="3507526" cy="556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1979435"/>
                <a:ext cx="3507526" cy="556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2DFCB42-CC2E-0F5D-6486-15C8A2326A78}"/>
              </a:ext>
            </a:extLst>
          </p:cNvPr>
          <p:cNvSpPr/>
          <p:nvPr/>
        </p:nvSpPr>
        <p:spPr>
          <a:xfrm>
            <a:off x="783042" y="2165392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192EC8-816B-F054-8587-A03F31A8E2AC}"/>
              </a:ext>
            </a:extLst>
          </p:cNvPr>
          <p:cNvCxnSpPr>
            <a:cxnSpLocks/>
          </p:cNvCxnSpPr>
          <p:nvPr/>
        </p:nvCxnSpPr>
        <p:spPr>
          <a:xfrm>
            <a:off x="1132177" y="2514527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/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blipFill>
                <a:blip r:embed="rId7"/>
                <a:stretch>
                  <a:fillRect l="-16667" r="-666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8FCB97-2A1B-C75A-5C67-F079AD3549E3}"/>
              </a:ext>
            </a:extLst>
          </p:cNvPr>
          <p:cNvCxnSpPr>
            <a:cxnSpLocks/>
          </p:cNvCxnSpPr>
          <p:nvPr/>
        </p:nvCxnSpPr>
        <p:spPr>
          <a:xfrm flipH="1" flipV="1">
            <a:off x="1132176" y="757785"/>
            <a:ext cx="1" cy="1837944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/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blipFill>
                <a:blip r:embed="rId8"/>
                <a:stretch>
                  <a:fillRect l="-40909" r="-136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138BF-A340-F02D-DE42-82980AC6583C}"/>
              </a:ext>
            </a:extLst>
          </p:cNvPr>
          <p:cNvCxnSpPr>
            <a:cxnSpLocks/>
          </p:cNvCxnSpPr>
          <p:nvPr/>
        </p:nvCxnSpPr>
        <p:spPr>
          <a:xfrm flipV="1">
            <a:off x="1728330" y="1878372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/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blipFill>
                <a:blip r:embed="rId9"/>
                <a:stretch>
                  <a:fillRect l="-29545" r="-204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3E81DB-A69D-6457-F261-23D5311D6773}"/>
              </a:ext>
            </a:extLst>
          </p:cNvPr>
          <p:cNvCxnSpPr>
            <a:cxnSpLocks/>
          </p:cNvCxnSpPr>
          <p:nvPr/>
        </p:nvCxnSpPr>
        <p:spPr>
          <a:xfrm>
            <a:off x="1131513" y="4380519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/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/>
              <p:nvPr/>
            </p:nvSpPr>
            <p:spPr>
              <a:xfrm>
                <a:off x="4037805" y="2640939"/>
                <a:ext cx="3507526" cy="921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𝑞𝑉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2640939"/>
                <a:ext cx="3507526" cy="921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4037803" y="3752364"/>
                <a:ext cx="4991047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3" y="3752364"/>
                <a:ext cx="4991047" cy="935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3FA18A-8848-DD5F-A1FA-1E7AD992588D}"/>
                  </a:ext>
                </a:extLst>
              </p:cNvPr>
              <p:cNvSpPr txBox="1"/>
              <p:nvPr/>
            </p:nvSpPr>
            <p:spPr>
              <a:xfrm>
                <a:off x="7108030" y="3431826"/>
                <a:ext cx="3257973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3FA18A-8848-DD5F-A1FA-1E7AD9925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30" y="3431826"/>
                <a:ext cx="3257973" cy="399405"/>
              </a:xfrm>
              <a:prstGeom prst="rect">
                <a:avLst/>
              </a:prstGeom>
              <a:blipFill>
                <a:blip r:embed="rId13"/>
                <a:stretch>
                  <a:fillRect l="-318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4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7" grpId="0"/>
      <p:bldP spid="1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88A82EA5-3845-1957-EDCC-27F928C29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3FF9CD-55A5-68A1-650C-CF3718F57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6c4d50fc-70c2-4cfd-b319-14df6252bbaf"/>
  <p:tag name="SLIDO_EVENT_SECTION_UUID" val="6908bce1-7a12-4444-9858-5d363611597c"/>
</p:tagLst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808</Words>
  <Application>Microsoft Office PowerPoint</Application>
  <PresentationFormat>On-screen Show (16:9)</PresentationFormat>
  <Paragraphs>155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16-9 Cover</vt:lpstr>
      <vt:lpstr>16-9 Light Background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Friction</vt:lpstr>
      <vt:lpstr>Viscosity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Ryan Schlimme</cp:lastModifiedBy>
  <cp:revision>3</cp:revision>
  <cp:lastPrinted>2011-01-24T02:49:42Z</cp:lastPrinted>
  <dcterms:created xsi:type="dcterms:W3CDTF">2011-06-30T15:04:08Z</dcterms:created>
  <dcterms:modified xsi:type="dcterms:W3CDTF">2024-04-25T13:13:13Z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